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16"/>
  </p:notesMasterIdLst>
  <p:sldIdLst>
    <p:sldId id="288" r:id="rId6"/>
    <p:sldId id="290" r:id="rId7"/>
    <p:sldId id="289" r:id="rId8"/>
    <p:sldId id="312" r:id="rId9"/>
    <p:sldId id="313" r:id="rId10"/>
    <p:sldId id="319" r:id="rId11"/>
    <p:sldId id="309" r:id="rId12"/>
    <p:sldId id="314" r:id="rId13"/>
    <p:sldId id="318" r:id="rId14"/>
    <p:sldId id="311" r:id="rId15"/>
  </p:sldIdLst>
  <p:sldSz cx="9144000" cy="6858000" type="screen4x3"/>
  <p:notesSz cx="6854825" cy="9293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ElizabethB" initials="E"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70C6"/>
    <a:srgbClr val="F78E03"/>
    <a:srgbClr val="2A4182"/>
    <a:srgbClr val="ABD9E9"/>
    <a:srgbClr val="FFFFFF"/>
    <a:srgbClr val="F5F5F5"/>
    <a:srgbClr val="A1A1A1"/>
    <a:srgbClr val="4BACC6"/>
    <a:srgbClr val="FFC211"/>
    <a:srgbClr val="F5B00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057" autoAdjust="0"/>
    <p:restoredTop sz="94700" autoAdjust="0"/>
  </p:normalViewPr>
  <p:slideViewPr>
    <p:cSldViewPr snapToGrid="0">
      <p:cViewPr>
        <p:scale>
          <a:sx n="95" d="100"/>
          <a:sy n="95" d="100"/>
        </p:scale>
        <p:origin x="-787" y="518"/>
      </p:cViewPr>
      <p:guideLst>
        <p:guide orient="horz" pos="1914"/>
        <p:guide orient="horz" pos="623"/>
        <p:guide orient="horz" pos="1092"/>
        <p:guide pos="2880"/>
        <p:guide pos="294"/>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gridSpacing cx="36004" cy="36004"/>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1.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s>
</file>

<file path=ppt/diagrams/_rels/data1.xml.rels><?xml version="1.0" encoding="UTF-8" standalone="yes"?>
<Relationships xmlns="http://schemas.openxmlformats.org/package/2006/relationships"><Relationship Id="rId3" Type="http://schemas.openxmlformats.org/officeDocument/2006/relationships/hyperlink" Target="http://tipsandtechniques.myvbookstore.com/" TargetMode="External"/><Relationship Id="rId2" Type="http://schemas.openxmlformats.org/officeDocument/2006/relationships/hyperlink" Target="http://www.tipsandtechniquesnow.com/" TargetMode="External"/><Relationship Id="rId1" Type="http://schemas.openxmlformats.org/officeDocument/2006/relationships/hyperlink" Target="http://visio.microsoft.com/" TargetMode="External"/><Relationship Id="rId4" Type="http://schemas.openxmlformats.org/officeDocument/2006/relationships/hyperlink" Target="mailto:Matthewr@tipsandtechniquesnow.com" TargetMode="External"/></Relationships>
</file>

<file path=ppt/diagrams/_rels/drawing1.xml.rels><?xml version="1.0" encoding="UTF-8" standalone="yes"?>
<Relationships xmlns="http://schemas.openxmlformats.org/package/2006/relationships"><Relationship Id="rId3" Type="http://schemas.openxmlformats.org/officeDocument/2006/relationships/hyperlink" Target="http://tipsandtechniques.myvbookstore.com/" TargetMode="External"/><Relationship Id="rId2" Type="http://schemas.openxmlformats.org/officeDocument/2006/relationships/hyperlink" Target="http://www.tipsandtechniquesnow.com/" TargetMode="External"/><Relationship Id="rId1" Type="http://schemas.openxmlformats.org/officeDocument/2006/relationships/hyperlink" Target="http://visio.microsoft.com/" TargetMode="External"/><Relationship Id="rId4" Type="http://schemas.openxmlformats.org/officeDocument/2006/relationships/hyperlink" Target="mailto:Matthewr@tipsandtechniquesnow.com"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8E9AC65-7095-431D-B436-1A401D9467F0}" type="doc">
      <dgm:prSet loTypeId="urn:microsoft.com/office/officeart/2005/8/layout/vList2" loCatId="list" qsTypeId="urn:microsoft.com/office/officeart/2005/8/quickstyle/simple3" qsCatId="simple" csTypeId="urn:microsoft.com/office/officeart/2005/8/colors/accent1_2" csCatId="accent1" phldr="1"/>
      <dgm:spPr/>
      <dgm:t>
        <a:bodyPr/>
        <a:lstStyle/>
        <a:p>
          <a:endParaRPr lang="en-US"/>
        </a:p>
      </dgm:t>
    </dgm:pt>
    <dgm:pt modelId="{0A2ADC75-79F9-4E76-A25F-4F65B506021C}">
      <dgm:prSet/>
      <dgm:spPr/>
      <dgm:t>
        <a:bodyPr/>
        <a:lstStyle/>
        <a:p>
          <a:pPr rtl="0"/>
          <a:r>
            <a:rPr lang="en-US" dirty="0" smtClean="0"/>
            <a:t>The Microsoft Visio web site</a:t>
          </a:r>
          <a:br>
            <a:rPr lang="en-US" dirty="0" smtClean="0"/>
          </a:br>
          <a:r>
            <a:rPr lang="en-US" dirty="0" smtClean="0">
              <a:hlinkClick xmlns:r="http://schemas.openxmlformats.org/officeDocument/2006/relationships" r:id="rId1"/>
            </a:rPr>
            <a:t>http://visio.microsoft.com</a:t>
          </a:r>
          <a:endParaRPr lang="en-US" dirty="0"/>
        </a:p>
      </dgm:t>
    </dgm:pt>
    <dgm:pt modelId="{509C80CC-5EB2-4173-994B-8A11E6EE7476}" type="parTrans" cxnId="{611595BB-7859-4002-AAC8-860542B5F38C}">
      <dgm:prSet/>
      <dgm:spPr/>
      <dgm:t>
        <a:bodyPr/>
        <a:lstStyle/>
        <a:p>
          <a:endParaRPr lang="en-US"/>
        </a:p>
      </dgm:t>
    </dgm:pt>
    <dgm:pt modelId="{BB502840-AB84-4469-9BA8-31A03806BB5D}" type="sibTrans" cxnId="{611595BB-7859-4002-AAC8-860542B5F38C}">
      <dgm:prSet/>
      <dgm:spPr/>
      <dgm:t>
        <a:bodyPr/>
        <a:lstStyle/>
        <a:p>
          <a:endParaRPr lang="en-US"/>
        </a:p>
      </dgm:t>
    </dgm:pt>
    <dgm:pt modelId="{6749DFBD-A8CE-43D3-8EE1-B61ED64C695D}">
      <dgm:prSet/>
      <dgm:spPr/>
      <dgm:t>
        <a:bodyPr/>
        <a:lstStyle/>
        <a:p>
          <a:pPr rtl="0"/>
          <a:endParaRPr lang="en-US" dirty="0" smtClean="0"/>
        </a:p>
        <a:p>
          <a:pPr rtl="0"/>
          <a:endParaRPr lang="en-US" dirty="0" smtClean="0"/>
        </a:p>
        <a:p>
          <a:pPr rtl="0"/>
          <a:r>
            <a:rPr lang="en-US" dirty="0" smtClean="0"/>
            <a:t>Tips and Techniques L.L.C. web site</a:t>
          </a:r>
          <a:br>
            <a:rPr lang="en-US" dirty="0" smtClean="0"/>
          </a:br>
          <a:r>
            <a:rPr lang="en-US" dirty="0" smtClean="0">
              <a:hlinkClick xmlns:r="http://schemas.openxmlformats.org/officeDocument/2006/relationships" r:id="rId2"/>
            </a:rPr>
            <a:t>http://www.tipsandtechniquesnow.com</a:t>
          </a:r>
          <a:endParaRPr lang="en-US" dirty="0" smtClean="0"/>
        </a:p>
        <a:p>
          <a:pPr rtl="0"/>
          <a:r>
            <a:rPr lang="en-US" dirty="0" smtClean="0">
              <a:hlinkClick xmlns:r="http://schemas.openxmlformats.org/officeDocument/2006/relationships" r:id="rId3"/>
            </a:rPr>
            <a:t>http://tipsandtechniques.myvbookstore.com</a:t>
          </a:r>
          <a:endParaRPr lang="en-US" dirty="0" smtClean="0"/>
        </a:p>
        <a:p>
          <a:pPr rtl="0"/>
          <a:r>
            <a:rPr lang="en-US" dirty="0" smtClean="0">
              <a:hlinkClick xmlns:r="http://schemas.openxmlformats.org/officeDocument/2006/relationships" r:id="rId4"/>
            </a:rPr>
            <a:t>Matthewr@tipsandtechniquesnow.com</a:t>
          </a:r>
          <a:endParaRPr lang="en-US" dirty="0" smtClean="0"/>
        </a:p>
        <a:p>
          <a:pPr rtl="0"/>
          <a:endParaRPr lang="en-US" dirty="0" smtClean="0"/>
        </a:p>
      </dgm:t>
    </dgm:pt>
    <dgm:pt modelId="{D5D035E7-D581-4AD6-BF5E-DBD21B52A3D5}" type="parTrans" cxnId="{21FC61E1-326E-474B-AA53-25E8541E3E8B}">
      <dgm:prSet/>
      <dgm:spPr/>
      <dgm:t>
        <a:bodyPr/>
        <a:lstStyle/>
        <a:p>
          <a:endParaRPr lang="en-US"/>
        </a:p>
      </dgm:t>
    </dgm:pt>
    <dgm:pt modelId="{7FFFC9EA-5F28-447D-A7B7-60A196800BA6}" type="sibTrans" cxnId="{21FC61E1-326E-474B-AA53-25E8541E3E8B}">
      <dgm:prSet/>
      <dgm:spPr/>
      <dgm:t>
        <a:bodyPr/>
        <a:lstStyle/>
        <a:p>
          <a:endParaRPr lang="en-US"/>
        </a:p>
      </dgm:t>
    </dgm:pt>
    <dgm:pt modelId="{FFF3C76F-6A92-422B-8685-CAA5E5CCCA73}" type="pres">
      <dgm:prSet presAssocID="{38E9AC65-7095-431D-B436-1A401D9467F0}" presName="linear" presStyleCnt="0">
        <dgm:presLayoutVars>
          <dgm:animLvl val="lvl"/>
          <dgm:resizeHandles val="exact"/>
        </dgm:presLayoutVars>
      </dgm:prSet>
      <dgm:spPr/>
      <dgm:t>
        <a:bodyPr/>
        <a:lstStyle/>
        <a:p>
          <a:endParaRPr lang="en-US"/>
        </a:p>
      </dgm:t>
    </dgm:pt>
    <dgm:pt modelId="{DC287FA6-B86B-4309-A613-5F31BE6207CC}" type="pres">
      <dgm:prSet presAssocID="{0A2ADC75-79F9-4E76-A25F-4F65B506021C}" presName="parentText" presStyleLbl="node1" presStyleIdx="0" presStyleCnt="2">
        <dgm:presLayoutVars>
          <dgm:chMax val="0"/>
          <dgm:bulletEnabled val="1"/>
        </dgm:presLayoutVars>
      </dgm:prSet>
      <dgm:spPr/>
      <dgm:t>
        <a:bodyPr/>
        <a:lstStyle/>
        <a:p>
          <a:endParaRPr lang="en-US"/>
        </a:p>
      </dgm:t>
    </dgm:pt>
    <dgm:pt modelId="{E99A459F-036B-43CD-B608-C472C0B7DB41}" type="pres">
      <dgm:prSet presAssocID="{BB502840-AB84-4469-9BA8-31A03806BB5D}" presName="spacer" presStyleCnt="0"/>
      <dgm:spPr/>
      <dgm:t>
        <a:bodyPr/>
        <a:lstStyle/>
        <a:p>
          <a:endParaRPr lang="en-US"/>
        </a:p>
      </dgm:t>
    </dgm:pt>
    <dgm:pt modelId="{1224B941-5549-48DD-AB03-99190E966C17}" type="pres">
      <dgm:prSet presAssocID="{6749DFBD-A8CE-43D3-8EE1-B61ED64C695D}" presName="parentText" presStyleLbl="node1" presStyleIdx="1" presStyleCnt="2">
        <dgm:presLayoutVars>
          <dgm:chMax val="0"/>
          <dgm:bulletEnabled val="1"/>
        </dgm:presLayoutVars>
      </dgm:prSet>
      <dgm:spPr/>
      <dgm:t>
        <a:bodyPr/>
        <a:lstStyle/>
        <a:p>
          <a:endParaRPr lang="en-US"/>
        </a:p>
      </dgm:t>
    </dgm:pt>
  </dgm:ptLst>
  <dgm:cxnLst>
    <dgm:cxn modelId="{6B5C27CC-080C-48CA-846E-3EF2C6790D27}" type="presOf" srcId="{38E9AC65-7095-431D-B436-1A401D9467F0}" destId="{FFF3C76F-6A92-422B-8685-CAA5E5CCCA73}" srcOrd="0" destOrd="0" presId="urn:microsoft.com/office/officeart/2005/8/layout/vList2"/>
    <dgm:cxn modelId="{21FC61E1-326E-474B-AA53-25E8541E3E8B}" srcId="{38E9AC65-7095-431D-B436-1A401D9467F0}" destId="{6749DFBD-A8CE-43D3-8EE1-B61ED64C695D}" srcOrd="1" destOrd="0" parTransId="{D5D035E7-D581-4AD6-BF5E-DBD21B52A3D5}" sibTransId="{7FFFC9EA-5F28-447D-A7B7-60A196800BA6}"/>
    <dgm:cxn modelId="{BCD3260D-4E24-4AE0-BC32-C23D90FF348E}" type="presOf" srcId="{0A2ADC75-79F9-4E76-A25F-4F65B506021C}" destId="{DC287FA6-B86B-4309-A613-5F31BE6207CC}" srcOrd="0" destOrd="0" presId="urn:microsoft.com/office/officeart/2005/8/layout/vList2"/>
    <dgm:cxn modelId="{611595BB-7859-4002-AAC8-860542B5F38C}" srcId="{38E9AC65-7095-431D-B436-1A401D9467F0}" destId="{0A2ADC75-79F9-4E76-A25F-4F65B506021C}" srcOrd="0" destOrd="0" parTransId="{509C80CC-5EB2-4173-994B-8A11E6EE7476}" sibTransId="{BB502840-AB84-4469-9BA8-31A03806BB5D}"/>
    <dgm:cxn modelId="{2145B324-58A8-4D3E-B687-A97DF095B3EE}" type="presOf" srcId="{6749DFBD-A8CE-43D3-8EE1-B61ED64C695D}" destId="{1224B941-5549-48DD-AB03-99190E966C17}" srcOrd="0" destOrd="0" presId="urn:microsoft.com/office/officeart/2005/8/layout/vList2"/>
    <dgm:cxn modelId="{0A9E43F3-D464-499B-A6A0-0B92B4B69953}" type="presParOf" srcId="{FFF3C76F-6A92-422B-8685-CAA5E5CCCA73}" destId="{DC287FA6-B86B-4309-A613-5F31BE6207CC}" srcOrd="0" destOrd="0" presId="urn:microsoft.com/office/officeart/2005/8/layout/vList2"/>
    <dgm:cxn modelId="{9AABB246-31BD-4EBE-AC42-439D10F946A0}" type="presParOf" srcId="{FFF3C76F-6A92-422B-8685-CAA5E5CCCA73}" destId="{E99A459F-036B-43CD-B608-C472C0B7DB41}" srcOrd="1" destOrd="0" presId="urn:microsoft.com/office/officeart/2005/8/layout/vList2"/>
    <dgm:cxn modelId="{16863AF9-0C47-47B8-B09C-4FAD0B33C4A8}" type="presParOf" srcId="{FFF3C76F-6A92-422B-8685-CAA5E5CCCA73}" destId="{1224B941-5549-48DD-AB03-99190E966C17}"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C287FA6-B86B-4309-A613-5F31BE6207CC}">
      <dsp:nvSpPr>
        <dsp:cNvPr id="0" name=""/>
        <dsp:cNvSpPr/>
      </dsp:nvSpPr>
      <dsp:spPr>
        <a:xfrm>
          <a:off x="0" y="561"/>
          <a:ext cx="8212347" cy="22393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r>
            <a:rPr lang="en-US" sz="1600" kern="1200" dirty="0" smtClean="0"/>
            <a:t>The Microsoft Visio web site</a:t>
          </a:r>
          <a:br>
            <a:rPr lang="en-US" sz="1600" kern="1200" dirty="0" smtClean="0"/>
          </a:br>
          <a:r>
            <a:rPr lang="en-US" sz="1600" kern="1200" dirty="0" smtClean="0">
              <a:hlinkClick xmlns:r="http://schemas.openxmlformats.org/officeDocument/2006/relationships" r:id="rId1"/>
            </a:rPr>
            <a:t>http://visio.microsoft.com</a:t>
          </a:r>
          <a:endParaRPr lang="en-US" sz="1600" kern="1200" dirty="0"/>
        </a:p>
      </dsp:txBody>
      <dsp:txXfrm>
        <a:off x="109318" y="109879"/>
        <a:ext cx="7993711" cy="2020744"/>
      </dsp:txXfrm>
    </dsp:sp>
    <dsp:sp modelId="{1224B941-5549-48DD-AB03-99190E966C17}">
      <dsp:nvSpPr>
        <dsp:cNvPr id="0" name=""/>
        <dsp:cNvSpPr/>
      </dsp:nvSpPr>
      <dsp:spPr>
        <a:xfrm>
          <a:off x="0" y="2286021"/>
          <a:ext cx="8212347" cy="2239380"/>
        </a:xfrm>
        <a:prstGeom prst="roundRect">
          <a:avLst/>
        </a:prstGeom>
        <a:gradFill rotWithShape="0">
          <a:gsLst>
            <a:gs pos="0">
              <a:schemeClr val="accent1">
                <a:hueOff val="0"/>
                <a:satOff val="0"/>
                <a:lumOff val="0"/>
                <a:alphaOff val="0"/>
                <a:tint val="50000"/>
                <a:satMod val="300000"/>
              </a:schemeClr>
            </a:gs>
            <a:gs pos="35000">
              <a:schemeClr val="accent1">
                <a:hueOff val="0"/>
                <a:satOff val="0"/>
                <a:lumOff val="0"/>
                <a:alphaOff val="0"/>
                <a:tint val="37000"/>
                <a:satMod val="300000"/>
              </a:schemeClr>
            </a:gs>
            <a:gs pos="100000">
              <a:schemeClr val="accent1">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0960" tIns="60960" rIns="60960" bIns="60960" numCol="1" spcCol="1270" anchor="ctr" anchorCtr="0">
          <a:noAutofit/>
        </a:bodyPr>
        <a:lstStyle/>
        <a:p>
          <a:pPr lvl="0" algn="l" defTabSz="711200" rtl="0">
            <a:lnSpc>
              <a:spcPct val="90000"/>
            </a:lnSpc>
            <a:spcBef>
              <a:spcPct val="0"/>
            </a:spcBef>
            <a:spcAft>
              <a:spcPct val="35000"/>
            </a:spcAft>
          </a:pPr>
          <a:endParaRPr lang="en-US" sz="1600" kern="1200" dirty="0" smtClean="0"/>
        </a:p>
        <a:p>
          <a:pPr lvl="0" algn="l" defTabSz="711200" rtl="0">
            <a:lnSpc>
              <a:spcPct val="90000"/>
            </a:lnSpc>
            <a:spcBef>
              <a:spcPct val="0"/>
            </a:spcBef>
            <a:spcAft>
              <a:spcPct val="35000"/>
            </a:spcAft>
          </a:pPr>
          <a:endParaRPr lang="en-US" sz="1600" kern="1200" dirty="0" smtClean="0"/>
        </a:p>
        <a:p>
          <a:pPr lvl="0" algn="l" defTabSz="711200" rtl="0">
            <a:lnSpc>
              <a:spcPct val="90000"/>
            </a:lnSpc>
            <a:spcBef>
              <a:spcPct val="0"/>
            </a:spcBef>
            <a:spcAft>
              <a:spcPct val="35000"/>
            </a:spcAft>
          </a:pPr>
          <a:r>
            <a:rPr lang="en-US" sz="1600" kern="1200" dirty="0" smtClean="0"/>
            <a:t>Tips and Techniques L.L.C. web site</a:t>
          </a:r>
          <a:br>
            <a:rPr lang="en-US" sz="1600" kern="1200" dirty="0" smtClean="0"/>
          </a:br>
          <a:r>
            <a:rPr lang="en-US" sz="1600" kern="1200" dirty="0" smtClean="0">
              <a:hlinkClick xmlns:r="http://schemas.openxmlformats.org/officeDocument/2006/relationships" r:id="rId2"/>
            </a:rPr>
            <a:t>http://www.tipsandtechniquesnow.com</a:t>
          </a:r>
          <a:endParaRPr lang="en-US" sz="1600" kern="1200" dirty="0" smtClean="0"/>
        </a:p>
        <a:p>
          <a:pPr lvl="0" algn="l" defTabSz="711200" rtl="0">
            <a:lnSpc>
              <a:spcPct val="90000"/>
            </a:lnSpc>
            <a:spcBef>
              <a:spcPct val="0"/>
            </a:spcBef>
            <a:spcAft>
              <a:spcPct val="35000"/>
            </a:spcAft>
          </a:pPr>
          <a:r>
            <a:rPr lang="en-US" sz="1600" kern="1200" dirty="0" smtClean="0">
              <a:hlinkClick xmlns:r="http://schemas.openxmlformats.org/officeDocument/2006/relationships" r:id="rId3"/>
            </a:rPr>
            <a:t>http://tipsandtechniques.myvbookstore.com</a:t>
          </a:r>
          <a:endParaRPr lang="en-US" sz="1600" kern="1200" dirty="0" smtClean="0"/>
        </a:p>
        <a:p>
          <a:pPr lvl="0" algn="l" defTabSz="711200" rtl="0">
            <a:lnSpc>
              <a:spcPct val="90000"/>
            </a:lnSpc>
            <a:spcBef>
              <a:spcPct val="0"/>
            </a:spcBef>
            <a:spcAft>
              <a:spcPct val="35000"/>
            </a:spcAft>
          </a:pPr>
          <a:r>
            <a:rPr lang="en-US" sz="1600" kern="1200" dirty="0" smtClean="0">
              <a:hlinkClick xmlns:r="http://schemas.openxmlformats.org/officeDocument/2006/relationships" r:id="rId4"/>
            </a:rPr>
            <a:t>Matthewr@tipsandtechniquesnow.com</a:t>
          </a:r>
          <a:endParaRPr lang="en-US" sz="1600" kern="1200" dirty="0" smtClean="0"/>
        </a:p>
        <a:p>
          <a:pPr lvl="0" algn="l" defTabSz="711200" rtl="0">
            <a:lnSpc>
              <a:spcPct val="90000"/>
            </a:lnSpc>
            <a:spcBef>
              <a:spcPct val="0"/>
            </a:spcBef>
            <a:spcAft>
              <a:spcPct val="35000"/>
            </a:spcAft>
          </a:pPr>
          <a:endParaRPr lang="en-US" sz="1600" kern="1200" dirty="0" smtClean="0"/>
        </a:p>
      </dsp:txBody>
      <dsp:txXfrm>
        <a:off x="109318" y="2395339"/>
        <a:ext cx="7993711" cy="202074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0424" cy="464662"/>
          </a:xfrm>
          <a:prstGeom prst="rect">
            <a:avLst/>
          </a:prstGeom>
        </p:spPr>
        <p:txBody>
          <a:bodyPr vert="horz" lIns="91083" tIns="45542" rIns="91083" bIns="45542" rtlCol="0"/>
          <a:lstStyle>
            <a:lvl1pPr algn="l">
              <a:defRPr sz="1200"/>
            </a:lvl1pPr>
          </a:lstStyle>
          <a:p>
            <a:endParaRPr lang="en-US" dirty="0"/>
          </a:p>
        </p:txBody>
      </p:sp>
      <p:sp>
        <p:nvSpPr>
          <p:cNvPr id="3" name="Date Placeholder 2"/>
          <p:cNvSpPr>
            <a:spLocks noGrp="1"/>
          </p:cNvSpPr>
          <p:nvPr>
            <p:ph type="dt" idx="1"/>
          </p:nvPr>
        </p:nvSpPr>
        <p:spPr>
          <a:xfrm>
            <a:off x="3882814" y="0"/>
            <a:ext cx="2970424" cy="464662"/>
          </a:xfrm>
          <a:prstGeom prst="rect">
            <a:avLst/>
          </a:prstGeom>
        </p:spPr>
        <p:txBody>
          <a:bodyPr vert="horz" lIns="91083" tIns="45542" rIns="91083" bIns="45542" rtlCol="0"/>
          <a:lstStyle>
            <a:lvl1pPr algn="r">
              <a:defRPr sz="1200"/>
            </a:lvl1pPr>
          </a:lstStyle>
          <a:p>
            <a:fld id="{51696459-A1E0-4B03-88E2-2AE88C29A762}" type="datetimeFigureOut">
              <a:rPr lang="en-US" smtClean="0"/>
              <a:pPr/>
              <a:t>6/14/2012</a:t>
            </a:fld>
            <a:endParaRPr lang="en-US" dirty="0"/>
          </a:p>
        </p:txBody>
      </p:sp>
      <p:sp>
        <p:nvSpPr>
          <p:cNvPr id="4" name="Slide Image Placeholder 3"/>
          <p:cNvSpPr>
            <a:spLocks noGrp="1" noRot="1" noChangeAspect="1"/>
          </p:cNvSpPr>
          <p:nvPr>
            <p:ph type="sldImg" idx="2"/>
          </p:nvPr>
        </p:nvSpPr>
        <p:spPr>
          <a:xfrm>
            <a:off x="1104900" y="696913"/>
            <a:ext cx="4645025" cy="3484562"/>
          </a:xfrm>
          <a:prstGeom prst="rect">
            <a:avLst/>
          </a:prstGeom>
          <a:noFill/>
          <a:ln w="12700">
            <a:solidFill>
              <a:prstClr val="black"/>
            </a:solidFill>
          </a:ln>
        </p:spPr>
        <p:txBody>
          <a:bodyPr vert="horz" lIns="91083" tIns="45542" rIns="91083" bIns="45542" rtlCol="0" anchor="ctr"/>
          <a:lstStyle/>
          <a:p>
            <a:endParaRPr lang="en-US" dirty="0"/>
          </a:p>
        </p:txBody>
      </p:sp>
      <p:sp>
        <p:nvSpPr>
          <p:cNvPr id="5" name="Notes Placeholder 4"/>
          <p:cNvSpPr>
            <a:spLocks noGrp="1"/>
          </p:cNvSpPr>
          <p:nvPr>
            <p:ph type="body" sz="quarter" idx="3"/>
          </p:nvPr>
        </p:nvSpPr>
        <p:spPr>
          <a:xfrm>
            <a:off x="685483" y="4414282"/>
            <a:ext cx="5483860" cy="4181952"/>
          </a:xfrm>
          <a:prstGeom prst="rect">
            <a:avLst/>
          </a:prstGeom>
        </p:spPr>
        <p:txBody>
          <a:bodyPr vert="horz" lIns="91083" tIns="45542" rIns="91083" bIns="4554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6951"/>
            <a:ext cx="2970424" cy="464662"/>
          </a:xfrm>
          <a:prstGeom prst="rect">
            <a:avLst/>
          </a:prstGeom>
        </p:spPr>
        <p:txBody>
          <a:bodyPr vert="horz" lIns="91083" tIns="45542" rIns="91083" bIns="45542"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2814" y="8826951"/>
            <a:ext cx="2970424" cy="464662"/>
          </a:xfrm>
          <a:prstGeom prst="rect">
            <a:avLst/>
          </a:prstGeom>
        </p:spPr>
        <p:txBody>
          <a:bodyPr vert="horz" lIns="91083" tIns="45542" rIns="91083" bIns="45542" rtlCol="0" anchor="b"/>
          <a:lstStyle>
            <a:lvl1pPr algn="r">
              <a:defRPr sz="1200"/>
            </a:lvl1pPr>
          </a:lstStyle>
          <a:p>
            <a:fld id="{EC36316A-E283-499E-AA00-C5F1B91326BD}" type="slidenum">
              <a:rPr lang="en-US" smtClean="0"/>
              <a:pPr/>
              <a:t>‹#›</a:t>
            </a:fld>
            <a:endParaRPr lang="en-US" dirty="0"/>
          </a:p>
        </p:txBody>
      </p:sp>
    </p:spTree>
    <p:extLst>
      <p:ext uri="{BB962C8B-B14F-4D97-AF65-F5344CB8AC3E}">
        <p14:creationId xmlns:p14="http://schemas.microsoft.com/office/powerpoint/2010/main" val="3675361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36316A-E283-499E-AA00-C5F1B91326BD}" type="slidenum">
              <a:rPr lang="en-US" smtClean="0"/>
              <a:pPr/>
              <a:t>1</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36316A-E283-499E-AA00-C5F1B91326BD}" type="slidenum">
              <a:rPr lang="en-US" smtClean="0"/>
              <a:pPr/>
              <a:t>2</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36316A-E283-499E-AA00-C5F1B91326BD}" type="slidenum">
              <a:rPr lang="en-US" smtClean="0"/>
              <a:pPr/>
              <a:t>3</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36316A-E283-499E-AA00-C5F1B91326BD}" type="slidenum">
              <a:rPr lang="en-US" smtClean="0"/>
              <a:pPr/>
              <a:t>4</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numCol="1" anchorCtr="0">
            <a:prstTxWarp prst="textNoShape">
              <a:avLst/>
            </a:prstTxWarp>
          </a:bodyPr>
          <a:lstStyle/>
          <a:p>
            <a:r>
              <a:rPr lang="en-US" dirty="0" smtClean="0"/>
              <a:t>BI can help you…</a:t>
            </a:r>
          </a:p>
          <a:p>
            <a:endParaRPr lang="en-US" dirty="0" smtClean="0"/>
          </a:p>
          <a:p>
            <a:pPr>
              <a:buFont typeface="Arial" pitchFamily="34" charset="0"/>
              <a:buChar char="•"/>
            </a:pPr>
            <a:r>
              <a:rPr lang="en-US" dirty="0" smtClean="0"/>
              <a:t>Identify cost cutting opportunities</a:t>
            </a:r>
          </a:p>
          <a:p>
            <a:pPr>
              <a:buFont typeface="Arial" pitchFamily="34" charset="0"/>
              <a:buChar char="•"/>
            </a:pPr>
            <a:r>
              <a:rPr lang="en-US" dirty="0" smtClean="0"/>
              <a:t>Improve financial visibility</a:t>
            </a:r>
          </a:p>
          <a:p>
            <a:pPr>
              <a:buFont typeface="Arial" pitchFamily="34" charset="0"/>
              <a:buChar char="•"/>
            </a:pPr>
            <a:r>
              <a:rPr lang="en-US" dirty="0" smtClean="0"/>
              <a:t>Manage operational improvement</a:t>
            </a:r>
          </a:p>
          <a:p>
            <a:pPr>
              <a:buFont typeface="Arial" pitchFamily="34" charset="0"/>
              <a:buChar char="•"/>
            </a:pPr>
            <a:r>
              <a:rPr lang="en-US" dirty="0" smtClean="0"/>
              <a:t>Strengthen your customer</a:t>
            </a:r>
            <a:r>
              <a:rPr lang="en-US" baseline="0" dirty="0" smtClean="0"/>
              <a:t> </a:t>
            </a:r>
            <a:r>
              <a:rPr lang="en-US" dirty="0" smtClean="0"/>
              <a:t>base </a:t>
            </a:r>
          </a:p>
          <a:p>
            <a:pPr>
              <a:buFont typeface="Arial" pitchFamily="34" charset="0"/>
              <a:buChar char="•"/>
            </a:pPr>
            <a:r>
              <a:rPr lang="en-US" dirty="0" smtClean="0"/>
              <a:t>And identify new sources of revenue</a:t>
            </a:r>
          </a:p>
          <a:p>
            <a:pPr marL="0" marR="0" indent="0" algn="l" defTabSz="914363" rtl="0" eaLnBrk="1" fontAlgn="auto" latinLnBrk="0" hangingPunct="1">
              <a:lnSpc>
                <a:spcPct val="90000"/>
              </a:lnSpc>
              <a:spcBef>
                <a:spcPct val="0"/>
              </a:spcBef>
              <a:spcAft>
                <a:spcPts val="333"/>
              </a:spcAft>
              <a:buClrTx/>
              <a:buSzTx/>
              <a:buFontTx/>
              <a:buNone/>
              <a:tabLst/>
              <a:defRPr/>
            </a:pPr>
            <a:r>
              <a:rPr lang="en-US" dirty="0" smtClean="0"/>
              <a:t>With Visio you can link diagrams to performance data to identify trends</a:t>
            </a:r>
            <a:r>
              <a:rPr lang="en-US" baseline="0" dirty="0" smtClean="0"/>
              <a:t> and exceptions</a:t>
            </a:r>
            <a:r>
              <a:rPr lang="en-US" dirty="0" smtClean="0"/>
              <a:t>. </a:t>
            </a:r>
            <a:r>
              <a:rPr lang="en-US" sz="900" kern="1200" dirty="0" smtClean="0">
                <a:solidFill>
                  <a:schemeClr val="tx1"/>
                </a:solidFill>
                <a:effectLst/>
                <a:latin typeface="Segoe UI" pitchFamily="34" charset="0"/>
                <a:ea typeface="+mn-ea"/>
                <a:cs typeface="+mn-cs"/>
              </a:rPr>
              <a:t>By showing information in context, Visio can make business data more meaningful and help you identify trends and exceptions at a glance to make better, faster business decisions.</a:t>
            </a:r>
          </a:p>
          <a:p>
            <a:pPr eaLnBrk="1" hangingPunct="1">
              <a:spcBef>
                <a:spcPct val="0"/>
              </a:spcBef>
            </a:pPr>
            <a:endParaRPr lang="en-US" dirty="0" smtClean="0"/>
          </a:p>
        </p:txBody>
      </p:sp>
      <p:sp>
        <p:nvSpPr>
          <p:cNvPr id="56324" name="Header Placeholder 3"/>
          <p:cNvSpPr>
            <a:spLocks noGrp="1"/>
          </p:cNvSpPr>
          <p:nvPr>
            <p:ph type="hdr" sz="quarter"/>
          </p:nvPr>
        </p:nvSpPr>
        <p:spPr>
          <a:xfrm>
            <a:off x="0" y="0"/>
            <a:ext cx="2970424" cy="464661"/>
          </a:xfrm>
          <a:prstGeom prst="rect">
            <a:avLst/>
          </a:prstGeom>
        </p:spPr>
        <p:txBody>
          <a:bodyPr numCol="1" anchorCtr="0">
            <a:prstTxWarp prst="textNoShape">
              <a:avLst/>
            </a:prstTxWarp>
          </a:bodyPr>
          <a:lstStyle/>
          <a:p>
            <a:pPr defTabSz="912983">
              <a:defRPr/>
            </a:pPr>
            <a:r>
              <a:rPr lang="fr-FR" dirty="0" smtClean="0">
                <a:solidFill>
                  <a:schemeClr val="tx1"/>
                </a:solidFill>
                <a:latin typeface="Arial" charset="0"/>
              </a:rPr>
              <a:t>BPIO U Enterprise Content Management FY09</a:t>
            </a:r>
            <a:endParaRPr lang="en-US" dirty="0" smtClean="0">
              <a:solidFill>
                <a:schemeClr val="tx1"/>
              </a:solidFill>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36316A-E283-499E-AA00-C5F1B91326BD}" type="slidenum">
              <a:rPr lang="en-US" smtClean="0"/>
              <a:pPr/>
              <a:t>7</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EC36316A-E283-499E-AA00-C5F1B91326BD}" type="slidenum">
              <a:rPr lang="en-US" smtClean="0"/>
              <a:pPr/>
              <a:t>8</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13F64673-09D3-4026-B557-DF027E13193F}" type="slidenum">
              <a:rPr lang="en-US" smtClean="0"/>
              <a:pPr/>
              <a:t>10</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1.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pic>
        <p:nvPicPr>
          <p:cNvPr id="11" name="Picture 10" descr="title1.png"/>
          <p:cNvPicPr>
            <a:picLocks noChangeAspect="1"/>
          </p:cNvPicPr>
          <p:nvPr userDrawn="1"/>
        </p:nvPicPr>
        <p:blipFill>
          <a:blip r:embed="rId3" cstate="email"/>
          <a:stretch>
            <a:fillRect/>
          </a:stretch>
        </p:blipFill>
        <p:spPr>
          <a:xfrm>
            <a:off x="-9525" y="-9525"/>
            <a:ext cx="7086600" cy="4629150"/>
          </a:xfrm>
          <a:prstGeom prst="rect">
            <a:avLst/>
          </a:prstGeom>
          <a:noFill/>
          <a:ln>
            <a:noFill/>
          </a:ln>
        </p:spPr>
      </p:pic>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9" name="Text Placeholder 9"/>
          <p:cNvSpPr>
            <a:spLocks noGrp="1"/>
          </p:cNvSpPr>
          <p:nvPr>
            <p:ph type="body" sz="quarter" idx="13" hasCustomPrompt="1"/>
          </p:nvPr>
        </p:nvSpPr>
        <p:spPr>
          <a:xfrm>
            <a:off x="740229" y="4013200"/>
            <a:ext cx="6088970"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cxnSp>
        <p:nvCxnSpPr>
          <p:cNvPr id="12" name="Straight Connector 11"/>
          <p:cNvCxnSpPr/>
          <p:nvPr userDrawn="1"/>
        </p:nvCxnSpPr>
        <p:spPr>
          <a:xfrm rot="5400000">
            <a:off x="3151346" y="5505104"/>
            <a:ext cx="155448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pic>
        <p:nvPicPr>
          <p:cNvPr id="18" name="Picture 17" descr="Visio2010_bL.png"/>
          <p:cNvPicPr>
            <a:picLocks noChangeAspect="1"/>
          </p:cNvPicPr>
          <p:nvPr userDrawn="1"/>
        </p:nvPicPr>
        <p:blipFill>
          <a:blip r:embed="rId4"/>
          <a:stretch>
            <a:fillRect/>
          </a:stretch>
        </p:blipFill>
        <p:spPr>
          <a:xfrm>
            <a:off x="7494127" y="297544"/>
            <a:ext cx="1395872" cy="444900"/>
          </a:xfrm>
          <a:prstGeom prst="rect">
            <a:avLst/>
          </a:prstGeom>
        </p:spPr>
      </p:pic>
      <p:sp>
        <p:nvSpPr>
          <p:cNvPr id="20" name="Text Placeholder 19"/>
          <p:cNvSpPr>
            <a:spLocks noGrp="1"/>
          </p:cNvSpPr>
          <p:nvPr>
            <p:ph type="body" sz="quarter" idx="15"/>
          </p:nvPr>
        </p:nvSpPr>
        <p:spPr>
          <a:xfrm>
            <a:off x="740230" y="3019425"/>
            <a:ext cx="6089196" cy="971550"/>
          </a:xfrm>
        </p:spPr>
        <p:txBody>
          <a:bodyPr anchor="b">
            <a:noAutofit/>
          </a:bodyPr>
          <a:lstStyle>
            <a:lvl1pPr marL="0" marR="0" indent="0" algn="r" defTabSz="914400" rtl="0" eaLnBrk="1" fontAlgn="auto" latinLnBrk="0" hangingPunct="1">
              <a:lnSpc>
                <a:spcPct val="100000"/>
              </a:lnSpc>
              <a:spcBef>
                <a:spcPct val="0"/>
              </a:spcBef>
              <a:spcAft>
                <a:spcPts val="0"/>
              </a:spcAft>
              <a:buClrTx/>
              <a:buSzTx/>
              <a:buFontTx/>
              <a:buNone/>
              <a:tabLst/>
              <a:defRPr kumimoji="0" lang="en-US" sz="44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Presentation Title</a:t>
            </a:r>
            <a:endParaRPr kumimoji="0" lang="en-US" sz="4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egal Slid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Demo Titl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pic>
        <p:nvPicPr>
          <p:cNvPr id="6" name="Picture 5" descr="demo1.png"/>
          <p:cNvPicPr>
            <a:picLocks noChangeAspect="1"/>
          </p:cNvPicPr>
          <p:nvPr userDrawn="1"/>
        </p:nvPicPr>
        <p:blipFill>
          <a:blip r:embed="rId3" cstate="email"/>
          <a:stretch>
            <a:fillRect/>
          </a:stretch>
        </p:blipFill>
        <p:spPr>
          <a:xfrm>
            <a:off x="-9525" y="-9525"/>
            <a:ext cx="6219144" cy="4631089"/>
          </a:xfrm>
          <a:prstGeom prst="rect">
            <a:avLst/>
          </a:prstGeom>
          <a:noFill/>
          <a:ln>
            <a:noFill/>
          </a:ln>
        </p:spPr>
      </p:pic>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2" name="Title 1"/>
          <p:cNvSpPr>
            <a:spLocks noGrp="1"/>
          </p:cNvSpPr>
          <p:nvPr>
            <p:ph type="ctrTitle" hasCustomPrompt="1"/>
          </p:nvPr>
        </p:nvSpPr>
        <p:spPr>
          <a:xfrm>
            <a:off x="2155371" y="3280228"/>
            <a:ext cx="4669971" cy="719364"/>
          </a:xfrm>
        </p:spPr>
        <p:txBody>
          <a:bodyPr anchor="ctr"/>
          <a:lstStyle>
            <a:lvl1pPr algn="r">
              <a:defRPr sz="7200" b="1">
                <a:solidFill>
                  <a:schemeClr val="bg1"/>
                </a:solidFill>
                <a:effectLst>
                  <a:outerShdw blurRad="38100" dist="38100" dir="2700000" algn="tl">
                    <a:srgbClr val="000000">
                      <a:alpha val="43137"/>
                    </a:srgbClr>
                  </a:outerShdw>
                </a:effectLst>
              </a:defRPr>
            </a:lvl1pPr>
          </a:lstStyle>
          <a:p>
            <a:r>
              <a:rPr lang="en-US" dirty="0" smtClean="0"/>
              <a:t>DEMO</a:t>
            </a:r>
            <a:endParaRPr lang="en-US" dirty="0"/>
          </a:p>
        </p:txBody>
      </p:sp>
      <p:sp>
        <p:nvSpPr>
          <p:cNvPr id="10" name="Text Placeholder 9"/>
          <p:cNvSpPr>
            <a:spLocks noGrp="1"/>
          </p:cNvSpPr>
          <p:nvPr>
            <p:ph type="body" sz="quarter" idx="13" hasCustomPrompt="1"/>
          </p:nvPr>
        </p:nvSpPr>
        <p:spPr>
          <a:xfrm>
            <a:off x="2155371" y="4013200"/>
            <a:ext cx="4673828"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Video Titl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pic>
        <p:nvPicPr>
          <p:cNvPr id="6" name="Picture 5" descr="video1.png"/>
          <p:cNvPicPr>
            <a:picLocks noChangeAspect="1"/>
          </p:cNvPicPr>
          <p:nvPr userDrawn="1"/>
        </p:nvPicPr>
        <p:blipFill>
          <a:blip r:embed="rId3" cstate="email"/>
          <a:stretch>
            <a:fillRect/>
          </a:stretch>
        </p:blipFill>
        <p:spPr>
          <a:xfrm>
            <a:off x="-9525" y="-9525"/>
            <a:ext cx="6577041" cy="4626482"/>
          </a:xfrm>
          <a:prstGeom prst="rect">
            <a:avLst/>
          </a:prstGeom>
          <a:noFill/>
          <a:ln>
            <a:noFill/>
          </a:ln>
        </p:spPr>
      </p:pic>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2" name="Title 1"/>
          <p:cNvSpPr>
            <a:spLocks noGrp="1"/>
          </p:cNvSpPr>
          <p:nvPr>
            <p:ph type="ctrTitle" hasCustomPrompt="1"/>
          </p:nvPr>
        </p:nvSpPr>
        <p:spPr>
          <a:xfrm>
            <a:off x="2155371" y="3280228"/>
            <a:ext cx="4669971" cy="719364"/>
          </a:xfrm>
        </p:spPr>
        <p:txBody>
          <a:bodyPr anchor="ctr"/>
          <a:lstStyle>
            <a:lvl1pPr algn="r">
              <a:defRPr sz="7200" b="1">
                <a:solidFill>
                  <a:schemeClr val="bg1"/>
                </a:solidFill>
                <a:effectLst>
                  <a:outerShdw blurRad="38100" dist="38100" dir="2700000" algn="tl">
                    <a:srgbClr val="000000">
                      <a:alpha val="43137"/>
                    </a:srgbClr>
                  </a:outerShdw>
                </a:effectLst>
              </a:defRPr>
            </a:lvl1pPr>
          </a:lstStyle>
          <a:p>
            <a:r>
              <a:rPr lang="en-US" dirty="0" smtClean="0"/>
              <a:t>VIDEO</a:t>
            </a:r>
            <a:endParaRPr lang="en-US" dirty="0"/>
          </a:p>
        </p:txBody>
      </p:sp>
      <p:sp>
        <p:nvSpPr>
          <p:cNvPr id="10" name="Text Placeholder 9"/>
          <p:cNvSpPr>
            <a:spLocks noGrp="1"/>
          </p:cNvSpPr>
          <p:nvPr>
            <p:ph type="body" sz="quarter" idx="13" hasCustomPrompt="1"/>
          </p:nvPr>
        </p:nvSpPr>
        <p:spPr>
          <a:xfrm>
            <a:off x="2155371" y="4013200"/>
            <a:ext cx="4673828"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Video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Announcement Titl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pic>
        <p:nvPicPr>
          <p:cNvPr id="6" name="Picture 5" descr="announcing1.png"/>
          <p:cNvPicPr>
            <a:picLocks noChangeAspect="1"/>
          </p:cNvPicPr>
          <p:nvPr userDrawn="1"/>
        </p:nvPicPr>
        <p:blipFill>
          <a:blip r:embed="rId3" cstate="email"/>
          <a:stretch>
            <a:fillRect/>
          </a:stretch>
        </p:blipFill>
        <p:spPr>
          <a:xfrm>
            <a:off x="-9525" y="-9525"/>
            <a:ext cx="5721763" cy="3823744"/>
          </a:xfrm>
          <a:prstGeom prst="rect">
            <a:avLst/>
          </a:prstGeom>
          <a:noFill/>
          <a:ln>
            <a:noFill/>
          </a:ln>
        </p:spPr>
      </p:pic>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2" name="Title 1"/>
          <p:cNvSpPr>
            <a:spLocks noGrp="1"/>
          </p:cNvSpPr>
          <p:nvPr>
            <p:ph type="ctrTitle" hasCustomPrompt="1"/>
          </p:nvPr>
        </p:nvSpPr>
        <p:spPr>
          <a:xfrm>
            <a:off x="162231" y="3280228"/>
            <a:ext cx="6663111" cy="719364"/>
          </a:xfrm>
        </p:spPr>
        <p:txBody>
          <a:bodyPr anchor="ctr"/>
          <a:lstStyle>
            <a:lvl1pPr algn="r">
              <a:defRPr sz="7200" b="1">
                <a:solidFill>
                  <a:schemeClr val="bg1"/>
                </a:solidFill>
                <a:effectLst>
                  <a:outerShdw blurRad="38100" dist="38100" dir="2700000" algn="tl">
                    <a:srgbClr val="000000">
                      <a:alpha val="43137"/>
                    </a:srgbClr>
                  </a:outerShdw>
                </a:effectLst>
              </a:defRPr>
            </a:lvl1pPr>
          </a:lstStyle>
          <a:p>
            <a:r>
              <a:rPr lang="en-US" dirty="0" smtClean="0"/>
              <a:t>ANNOUNCING</a:t>
            </a:r>
            <a:endParaRPr lang="en-US" dirty="0"/>
          </a:p>
        </p:txBody>
      </p:sp>
      <p:sp>
        <p:nvSpPr>
          <p:cNvPr id="10" name="Text Placeholder 9"/>
          <p:cNvSpPr>
            <a:spLocks noGrp="1"/>
          </p:cNvSpPr>
          <p:nvPr>
            <p:ph type="body" sz="quarter" idx="13" hasCustomPrompt="1"/>
          </p:nvPr>
        </p:nvSpPr>
        <p:spPr>
          <a:xfrm>
            <a:off x="2155371" y="4013200"/>
            <a:ext cx="4673828"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Announcement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ase Study">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pic>
        <p:nvPicPr>
          <p:cNvPr id="6" name="Picture 5" descr="casestudy1.png"/>
          <p:cNvPicPr>
            <a:picLocks noChangeAspect="1"/>
          </p:cNvPicPr>
          <p:nvPr userDrawn="1"/>
        </p:nvPicPr>
        <p:blipFill>
          <a:blip r:embed="rId3" cstate="email"/>
          <a:stretch>
            <a:fillRect/>
          </a:stretch>
        </p:blipFill>
        <p:spPr>
          <a:xfrm>
            <a:off x="-9525" y="-9525"/>
            <a:ext cx="7046496" cy="4636800"/>
          </a:xfrm>
          <a:prstGeom prst="rect">
            <a:avLst/>
          </a:prstGeom>
          <a:noFill/>
          <a:ln>
            <a:noFill/>
          </a:ln>
        </p:spPr>
      </p:pic>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2" name="Title 1"/>
          <p:cNvSpPr>
            <a:spLocks noGrp="1"/>
          </p:cNvSpPr>
          <p:nvPr>
            <p:ph type="ctrTitle" hasCustomPrompt="1"/>
          </p:nvPr>
        </p:nvSpPr>
        <p:spPr>
          <a:xfrm>
            <a:off x="1074057" y="3280228"/>
            <a:ext cx="5751285" cy="719364"/>
          </a:xfrm>
        </p:spPr>
        <p:txBody>
          <a:bodyPr anchor="ctr"/>
          <a:lstStyle>
            <a:lvl1pPr algn="r">
              <a:defRPr sz="7200" b="1" baseline="0">
                <a:solidFill>
                  <a:schemeClr val="bg1"/>
                </a:solidFill>
                <a:effectLst>
                  <a:outerShdw blurRad="38100" dist="38100" dir="2700000" algn="tl">
                    <a:srgbClr val="000000">
                      <a:alpha val="43137"/>
                    </a:srgbClr>
                  </a:outerShdw>
                </a:effectLst>
              </a:defRPr>
            </a:lvl1pPr>
          </a:lstStyle>
          <a:p>
            <a:r>
              <a:rPr lang="en-US" dirty="0" smtClean="0"/>
              <a:t>CASE STUDY</a:t>
            </a:r>
            <a:endParaRPr lang="en-US" dirty="0"/>
          </a:p>
        </p:txBody>
      </p:sp>
      <p:sp>
        <p:nvSpPr>
          <p:cNvPr id="10" name="Text Placeholder 9"/>
          <p:cNvSpPr>
            <a:spLocks noGrp="1"/>
          </p:cNvSpPr>
          <p:nvPr>
            <p:ph type="body" sz="quarter" idx="13" hasCustomPrompt="1"/>
          </p:nvPr>
        </p:nvSpPr>
        <p:spPr>
          <a:xfrm>
            <a:off x="1066800" y="4013200"/>
            <a:ext cx="5762399" cy="544286"/>
          </a:xfrm>
        </p:spPr>
        <p:txBody>
          <a:bodyPr anchor="b">
            <a:normAutofit/>
          </a:bodyPr>
          <a:lstStyle>
            <a:lvl1pPr algn="r">
              <a:spcBef>
                <a:spcPts val="0"/>
              </a:spcBef>
              <a:buFontTx/>
              <a:buNone/>
              <a:defRPr sz="2800" i="1" baseline="0">
                <a:solidFill>
                  <a:schemeClr val="accent4"/>
                </a:solidFill>
                <a:effectLst>
                  <a:outerShdw blurRad="38100" dist="38100" dir="2700000" algn="tl">
                    <a:srgbClr val="000000">
                      <a:alpha val="43137"/>
                    </a:srgbClr>
                  </a:outerShdw>
                </a:effectLst>
              </a:defRPr>
            </a:lvl1pPr>
          </a:lstStyle>
          <a:p>
            <a:pPr lvl="0"/>
            <a:r>
              <a:rPr lang="en-US" dirty="0" smtClean="0"/>
              <a:t>Customer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Next Steps">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pic>
        <p:nvPicPr>
          <p:cNvPr id="6" name="Picture 5" descr="nextsteps1.png"/>
          <p:cNvPicPr>
            <a:picLocks noChangeAspect="1"/>
          </p:cNvPicPr>
          <p:nvPr userDrawn="1"/>
        </p:nvPicPr>
        <p:blipFill>
          <a:blip r:embed="rId3" cstate="email"/>
          <a:srcRect/>
          <a:stretch>
            <a:fillRect/>
          </a:stretch>
        </p:blipFill>
        <p:spPr>
          <a:xfrm>
            <a:off x="-9525" y="-28576"/>
            <a:ext cx="4589909" cy="4657725"/>
          </a:xfrm>
          <a:prstGeom prst="rect">
            <a:avLst/>
          </a:prstGeom>
        </p:spPr>
      </p:pic>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sp>
        <p:nvSpPr>
          <p:cNvPr id="2" name="Title 1"/>
          <p:cNvSpPr>
            <a:spLocks noGrp="1"/>
          </p:cNvSpPr>
          <p:nvPr>
            <p:ph type="ctrTitle" hasCustomPrompt="1"/>
          </p:nvPr>
        </p:nvSpPr>
        <p:spPr>
          <a:xfrm>
            <a:off x="1074057" y="3280228"/>
            <a:ext cx="5751285" cy="719364"/>
          </a:xfrm>
        </p:spPr>
        <p:txBody>
          <a:bodyPr anchor="ctr"/>
          <a:lstStyle>
            <a:lvl1pPr algn="r">
              <a:defRPr sz="7200" b="1" baseline="0">
                <a:solidFill>
                  <a:schemeClr val="bg1"/>
                </a:solidFill>
                <a:effectLst>
                  <a:outerShdw blurRad="38100" dist="38100" dir="2700000" algn="tl">
                    <a:srgbClr val="000000">
                      <a:alpha val="43137"/>
                    </a:srgbClr>
                  </a:outerShdw>
                </a:effectLst>
              </a:defRPr>
            </a:lvl1pPr>
          </a:lstStyle>
          <a:p>
            <a:r>
              <a:rPr lang="en-US" dirty="0" smtClean="0"/>
              <a:t>NEXT STEPS</a:t>
            </a:r>
            <a:endParaRPr lang="en-US" dirty="0"/>
          </a:p>
        </p:txBody>
      </p:sp>
      <p:sp>
        <p:nvSpPr>
          <p:cNvPr id="10" name="Text Placeholder 9"/>
          <p:cNvSpPr>
            <a:spLocks noGrp="1"/>
          </p:cNvSpPr>
          <p:nvPr>
            <p:ph type="body" sz="quarter" idx="13" hasCustomPrompt="1"/>
          </p:nvPr>
        </p:nvSpPr>
        <p:spPr>
          <a:xfrm>
            <a:off x="1066800" y="4013200"/>
            <a:ext cx="5762399" cy="544286"/>
          </a:xfrm>
        </p:spPr>
        <p:txBody>
          <a:bodyPr anchor="b">
            <a:normAutofit/>
          </a:bodyPr>
          <a:lstStyle>
            <a:lvl1pPr algn="r">
              <a:spcBef>
                <a:spcPts val="0"/>
              </a:spcBef>
              <a:buFontTx/>
              <a:buNone/>
              <a:defRPr sz="2800" i="1" baseline="0">
                <a:solidFill>
                  <a:schemeClr val="accent4"/>
                </a:solidFill>
                <a:effectLst>
                  <a:outerShdw blurRad="38100" dist="38100" dir="2700000" algn="tl">
                    <a:srgbClr val="000000">
                      <a:alpha val="43137"/>
                    </a:srgbClr>
                  </a:outerShdw>
                </a:effectLst>
              </a:defRPr>
            </a:lvl1pPr>
          </a:lstStyle>
          <a:p>
            <a:pPr lvl="0"/>
            <a:r>
              <a:rPr lang="en-US" dirty="0" smtClean="0"/>
              <a:t>Sub Title</a:t>
            </a:r>
            <a:endParaRPr lang="en-US" dirty="0"/>
          </a:p>
        </p:txBody>
      </p:sp>
    </p:spTree>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1pPr>
              <a:spcBef>
                <a:spcPts val="0"/>
              </a:spcBef>
              <a:spcAft>
                <a:spcPts val="600"/>
              </a:spcAft>
              <a:buFont typeface="Arial" pitchFamily="34" charset="0"/>
              <a:buChar char="•"/>
              <a:defRPr sz="2400">
                <a:solidFill>
                  <a:schemeClr val="tx1">
                    <a:lumMod val="85000"/>
                    <a:lumOff val="15000"/>
                  </a:schemeClr>
                </a:solidFill>
              </a:defRPr>
            </a:lvl1pPr>
            <a:lvl2pPr>
              <a:spcBef>
                <a:spcPts val="0"/>
              </a:spcBef>
              <a:spcAft>
                <a:spcPts val="600"/>
              </a:spcAft>
              <a:defRPr lang="en-US" sz="2000" kern="1200" dirty="0" smtClean="0">
                <a:solidFill>
                  <a:schemeClr val="tx1">
                    <a:lumMod val="85000"/>
                    <a:lumOff val="15000"/>
                  </a:schemeClr>
                </a:solidFill>
                <a:latin typeface="+mn-lt"/>
                <a:ea typeface="+mn-ea"/>
                <a:cs typeface="+mn-cs"/>
              </a:defRPr>
            </a:lvl2pPr>
            <a:lvl3pPr>
              <a:spcBef>
                <a:spcPts val="0"/>
              </a:spcBef>
              <a:spcAft>
                <a:spcPts val="600"/>
              </a:spcAft>
              <a:buClr>
                <a:schemeClr val="accent2">
                  <a:lumMod val="60000"/>
                  <a:lumOff val="40000"/>
                </a:schemeClr>
              </a:buClr>
              <a:defRPr sz="1800">
                <a:solidFill>
                  <a:schemeClr val="tx1">
                    <a:lumMod val="85000"/>
                    <a:lumOff val="15000"/>
                  </a:schemeClr>
                </a:solidFill>
              </a:defRPr>
            </a:lvl3pPr>
            <a:lvl4pPr>
              <a:spcBef>
                <a:spcPts val="0"/>
              </a:spcBef>
              <a:spcAft>
                <a:spcPts val="600"/>
              </a:spcAft>
              <a:buClr>
                <a:schemeClr val="accent2">
                  <a:lumMod val="60000"/>
                  <a:lumOff val="40000"/>
                </a:schemeClr>
              </a:buClr>
              <a:defRPr sz="1600">
                <a:solidFill>
                  <a:schemeClr val="tx1">
                    <a:lumMod val="85000"/>
                    <a:lumOff val="15000"/>
                  </a:schemeClr>
                </a:solidFill>
              </a:defRPr>
            </a:lvl4pPr>
            <a:lvl5pPr>
              <a:spcBef>
                <a:spcPts val="0"/>
              </a:spcBef>
              <a:spcAft>
                <a:spcPts val="600"/>
              </a:spcAft>
              <a:buClr>
                <a:schemeClr val="accent2">
                  <a:lumMod val="60000"/>
                  <a:lumOff val="40000"/>
                </a:schemeClr>
              </a:buClr>
              <a:defRPr sz="1400">
                <a:solidFill>
                  <a:schemeClr val="tx1">
                    <a:lumMod val="85000"/>
                    <a:lumOff val="15000"/>
                  </a:schemeClr>
                </a:solidFill>
              </a:defRPr>
            </a:lvl5pPr>
          </a:lstStyle>
          <a:p>
            <a:pPr lvl="0"/>
            <a:r>
              <a:rPr lang="en-US" dirty="0" smtClean="0"/>
              <a:t>Click to edit Master text styles</a:t>
            </a:r>
          </a:p>
          <a:p>
            <a:pPr marL="742950" lvl="1" indent="-285750" algn="l" defTabSz="914400" rtl="0" eaLnBrk="1" latinLnBrk="0" hangingPunct="1">
              <a:spcBef>
                <a:spcPct val="20000"/>
              </a:spcBef>
              <a:buClr>
                <a:schemeClr val="accent2">
                  <a:lumMod val="60000"/>
                  <a:lumOff val="40000"/>
                </a:schemeClr>
              </a:buClr>
              <a:buSzPct val="98000"/>
              <a:buFont typeface="Arial"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8" name="Picture 7" descr="Visio2010_bL.png"/>
          <p:cNvPicPr>
            <a:picLocks noChangeAspect="1"/>
          </p:cNvPicPr>
          <p:nvPr userDrawn="1"/>
        </p:nvPicPr>
        <p:blipFill>
          <a:blip r:embed="rId2" cstate="email"/>
          <a:stretch>
            <a:fillRect/>
          </a:stretch>
        </p:blipFill>
        <p:spPr>
          <a:xfrm>
            <a:off x="7686649" y="6398293"/>
            <a:ext cx="971121" cy="30952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itle and Content Layout_Dark">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3" name="Title 1"/>
          <p:cNvSpPr>
            <a:spLocks noGrp="1"/>
          </p:cNvSpPr>
          <p:nvPr>
            <p:ph type="title"/>
          </p:nvPr>
        </p:nvSpPr>
        <p:spPr>
          <a:xfrm>
            <a:off x="457200" y="146304"/>
            <a:ext cx="8229600" cy="683305"/>
          </a:xfrm>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4" name="Content Placeholder 2"/>
          <p:cNvSpPr>
            <a:spLocks noGrp="1"/>
          </p:cNvSpPr>
          <p:nvPr>
            <p:ph idx="1"/>
          </p:nvPr>
        </p:nvSpPr>
        <p:spPr>
          <a:xfrm>
            <a:off x="457200" y="1600200"/>
            <a:ext cx="8229600" cy="4525963"/>
          </a:xfrm>
        </p:spPr>
        <p:txBody>
          <a:bodyPr/>
          <a:lstStyle>
            <a:lvl1pPr>
              <a:spcBef>
                <a:spcPts val="0"/>
              </a:spcBef>
              <a:spcAft>
                <a:spcPts val="600"/>
              </a:spcAft>
              <a:buClr>
                <a:schemeClr val="tx1">
                  <a:lumMod val="85000"/>
                  <a:lumOff val="15000"/>
                </a:schemeClr>
              </a:buClr>
              <a:buFont typeface="Arial" pitchFamily="34" charset="0"/>
              <a:buChar char="•"/>
              <a:defRPr sz="2400">
                <a:solidFill>
                  <a:schemeClr val="tx1">
                    <a:lumMod val="85000"/>
                    <a:lumOff val="15000"/>
                  </a:schemeClr>
                </a:solidFill>
              </a:defRPr>
            </a:lvl1pPr>
            <a:lvl2pPr>
              <a:spcBef>
                <a:spcPts val="0"/>
              </a:spcBef>
              <a:spcAft>
                <a:spcPts val="600"/>
              </a:spcAft>
              <a:buClr>
                <a:schemeClr val="tx1">
                  <a:lumMod val="85000"/>
                  <a:lumOff val="15000"/>
                </a:schemeClr>
              </a:buClr>
              <a:defRPr lang="en-US" sz="2000" kern="1200" dirty="0" smtClean="0">
                <a:solidFill>
                  <a:schemeClr val="tx1">
                    <a:lumMod val="85000"/>
                    <a:lumOff val="15000"/>
                  </a:schemeClr>
                </a:solidFill>
                <a:latin typeface="+mn-lt"/>
                <a:ea typeface="+mn-ea"/>
                <a:cs typeface="+mn-cs"/>
              </a:defRPr>
            </a:lvl2pPr>
            <a:lvl3pPr>
              <a:spcBef>
                <a:spcPts val="0"/>
              </a:spcBef>
              <a:spcAft>
                <a:spcPts val="600"/>
              </a:spcAft>
              <a:buClr>
                <a:schemeClr val="tx1">
                  <a:lumMod val="85000"/>
                  <a:lumOff val="15000"/>
                </a:schemeClr>
              </a:buClr>
              <a:defRPr sz="1800">
                <a:solidFill>
                  <a:schemeClr val="tx1">
                    <a:lumMod val="85000"/>
                    <a:lumOff val="15000"/>
                  </a:schemeClr>
                </a:solidFill>
              </a:defRPr>
            </a:lvl3pPr>
            <a:lvl4pPr>
              <a:spcBef>
                <a:spcPts val="0"/>
              </a:spcBef>
              <a:spcAft>
                <a:spcPts val="600"/>
              </a:spcAft>
              <a:buClr>
                <a:schemeClr val="tx1">
                  <a:lumMod val="85000"/>
                  <a:lumOff val="15000"/>
                </a:schemeClr>
              </a:buClr>
              <a:defRPr sz="1600">
                <a:solidFill>
                  <a:schemeClr val="tx1">
                    <a:lumMod val="85000"/>
                    <a:lumOff val="15000"/>
                  </a:schemeClr>
                </a:solidFill>
              </a:defRPr>
            </a:lvl4pPr>
            <a:lvl5pPr>
              <a:spcBef>
                <a:spcPts val="0"/>
              </a:spcBef>
              <a:spcAft>
                <a:spcPts val="600"/>
              </a:spcAft>
              <a:buClr>
                <a:schemeClr val="tx1">
                  <a:lumMod val="85000"/>
                  <a:lumOff val="15000"/>
                </a:schemeClr>
              </a:buClr>
              <a:defRPr sz="1400">
                <a:solidFill>
                  <a:schemeClr val="tx1">
                    <a:lumMod val="85000"/>
                    <a:lumOff val="15000"/>
                  </a:schemeClr>
                </a:solidFill>
              </a:defRPr>
            </a:lvl5pPr>
          </a:lstStyle>
          <a:p>
            <a:pPr lvl="0"/>
            <a:r>
              <a:rPr lang="en-US" dirty="0" smtClean="0"/>
              <a:t>Click to edit Master text styles</a:t>
            </a:r>
          </a:p>
          <a:p>
            <a:pPr marL="742950" lvl="1" indent="-285750" algn="l" defTabSz="914400" rtl="0" eaLnBrk="1" latinLnBrk="0" hangingPunct="1">
              <a:spcBef>
                <a:spcPct val="20000"/>
              </a:spcBef>
              <a:buClr>
                <a:schemeClr val="accent2">
                  <a:lumMod val="60000"/>
                  <a:lumOff val="40000"/>
                </a:schemeClr>
              </a:buClr>
              <a:buSzPct val="98000"/>
              <a:buFont typeface="Arial" pitchFamily="34" charset="0"/>
              <a:buChar char="•"/>
            </a:pPr>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6" name="Picture 5" descr="Visio2010_bL.png"/>
          <p:cNvPicPr>
            <a:picLocks noChangeAspect="1"/>
          </p:cNvPicPr>
          <p:nvPr userDrawn="1"/>
        </p:nvPicPr>
        <p:blipFill>
          <a:blip r:embed="rId3">
            <a:lum bright="-100000" contrast="100000"/>
          </a:blip>
          <a:stretch>
            <a:fillRect/>
          </a:stretch>
        </p:blipFill>
        <p:spPr>
          <a:xfrm>
            <a:off x="7681429" y="6399759"/>
            <a:ext cx="977542" cy="31156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9" name="Picture 8" descr="Visio2010_bL.png"/>
          <p:cNvPicPr>
            <a:picLocks noChangeAspect="1"/>
          </p:cNvPicPr>
          <p:nvPr userDrawn="1"/>
        </p:nvPicPr>
        <p:blipFill>
          <a:blip r:embed="rId2" cstate="email"/>
          <a:stretch>
            <a:fillRect/>
          </a:stretch>
        </p:blipFill>
        <p:spPr>
          <a:xfrm>
            <a:off x="7686649" y="6398293"/>
            <a:ext cx="971121" cy="30952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Two Content layout_Dark">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5" name="Title 1"/>
          <p:cNvSpPr>
            <a:spLocks noGrp="1"/>
          </p:cNvSpPr>
          <p:nvPr>
            <p:ph type="title"/>
          </p:nvPr>
        </p:nvSpPr>
        <p:spPr>
          <a:xfrm>
            <a:off x="457200" y="146304"/>
            <a:ext cx="8229600" cy="683305"/>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6" name="Content Placeholder 2"/>
          <p:cNvSpPr>
            <a:spLocks noGrp="1"/>
          </p:cNvSpPr>
          <p:nvPr>
            <p:ph sz="half" idx="1"/>
          </p:nvPr>
        </p:nvSpPr>
        <p:spPr>
          <a:xfrm>
            <a:off x="457200" y="1600200"/>
            <a:ext cx="4038600" cy="4525963"/>
          </a:xfrm>
        </p:spPr>
        <p:txBody>
          <a:bodyPr/>
          <a:lstStyle>
            <a:lvl1pPr>
              <a:buClr>
                <a:schemeClr val="tx1">
                  <a:lumMod val="85000"/>
                  <a:lumOff val="15000"/>
                </a:schemeClr>
              </a:buClr>
              <a:defRPr sz="2800">
                <a:solidFill>
                  <a:schemeClr val="tx1">
                    <a:lumMod val="85000"/>
                    <a:lumOff val="15000"/>
                  </a:schemeClr>
                </a:solidFill>
              </a:defRPr>
            </a:lvl1pPr>
            <a:lvl2pPr>
              <a:buClr>
                <a:schemeClr val="tx1">
                  <a:lumMod val="85000"/>
                  <a:lumOff val="15000"/>
                </a:schemeClr>
              </a:buClr>
              <a:defRPr sz="2400">
                <a:solidFill>
                  <a:schemeClr val="tx1">
                    <a:lumMod val="85000"/>
                    <a:lumOff val="15000"/>
                  </a:schemeClr>
                </a:solidFill>
              </a:defRPr>
            </a:lvl2pPr>
            <a:lvl3pPr>
              <a:buClr>
                <a:schemeClr val="tx1">
                  <a:lumMod val="85000"/>
                  <a:lumOff val="15000"/>
                </a:schemeClr>
              </a:buClr>
              <a:defRPr sz="2000">
                <a:solidFill>
                  <a:schemeClr val="tx1">
                    <a:lumMod val="85000"/>
                    <a:lumOff val="15000"/>
                  </a:schemeClr>
                </a:solidFill>
              </a:defRPr>
            </a:lvl3pPr>
            <a:lvl4pPr>
              <a:buClr>
                <a:schemeClr val="tx1">
                  <a:lumMod val="85000"/>
                  <a:lumOff val="15000"/>
                </a:schemeClr>
              </a:buClr>
              <a:defRPr sz="1800">
                <a:solidFill>
                  <a:schemeClr val="tx1">
                    <a:lumMod val="85000"/>
                    <a:lumOff val="15000"/>
                  </a:schemeClr>
                </a:solidFill>
              </a:defRPr>
            </a:lvl4pPr>
            <a:lvl5pPr>
              <a:buClr>
                <a:schemeClr val="tx1">
                  <a:lumMod val="85000"/>
                  <a:lumOff val="15000"/>
                </a:schemeClr>
              </a:buCl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Content Placeholder 3"/>
          <p:cNvSpPr>
            <a:spLocks noGrp="1"/>
          </p:cNvSpPr>
          <p:nvPr>
            <p:ph sz="half" idx="2"/>
          </p:nvPr>
        </p:nvSpPr>
        <p:spPr>
          <a:xfrm>
            <a:off x="4648200" y="1600200"/>
            <a:ext cx="4038600" cy="4525963"/>
          </a:xfrm>
        </p:spPr>
        <p:txBody>
          <a:bodyPr/>
          <a:lstStyle>
            <a:lvl1pPr>
              <a:buClr>
                <a:schemeClr val="tx1">
                  <a:lumMod val="85000"/>
                  <a:lumOff val="15000"/>
                </a:schemeClr>
              </a:buClr>
              <a:defRPr sz="2800">
                <a:solidFill>
                  <a:schemeClr val="tx1">
                    <a:lumMod val="85000"/>
                    <a:lumOff val="15000"/>
                  </a:schemeClr>
                </a:solidFill>
              </a:defRPr>
            </a:lvl1pPr>
            <a:lvl2pPr>
              <a:buClr>
                <a:schemeClr val="tx1">
                  <a:lumMod val="85000"/>
                  <a:lumOff val="15000"/>
                </a:schemeClr>
              </a:buClr>
              <a:defRPr sz="2400">
                <a:solidFill>
                  <a:schemeClr val="tx1">
                    <a:lumMod val="85000"/>
                    <a:lumOff val="15000"/>
                  </a:schemeClr>
                </a:solidFill>
              </a:defRPr>
            </a:lvl2pPr>
            <a:lvl3pPr>
              <a:buClr>
                <a:schemeClr val="tx1">
                  <a:lumMod val="85000"/>
                  <a:lumOff val="15000"/>
                </a:schemeClr>
              </a:buClr>
              <a:defRPr sz="2000">
                <a:solidFill>
                  <a:schemeClr val="tx1">
                    <a:lumMod val="85000"/>
                    <a:lumOff val="15000"/>
                  </a:schemeClr>
                </a:solidFill>
              </a:defRPr>
            </a:lvl3pPr>
            <a:lvl4pPr>
              <a:buClr>
                <a:schemeClr val="tx1">
                  <a:lumMod val="85000"/>
                  <a:lumOff val="15000"/>
                </a:schemeClr>
              </a:buClr>
              <a:defRPr sz="1800">
                <a:solidFill>
                  <a:schemeClr val="tx1">
                    <a:lumMod val="85000"/>
                    <a:lumOff val="15000"/>
                  </a:schemeClr>
                </a:solidFill>
              </a:defRPr>
            </a:lvl4pPr>
            <a:lvl5pPr>
              <a:buClr>
                <a:schemeClr val="tx1">
                  <a:lumMod val="85000"/>
                  <a:lumOff val="15000"/>
                </a:schemeClr>
              </a:buClr>
              <a:defRPr sz="1800">
                <a:solidFill>
                  <a:schemeClr val="tx1">
                    <a:lumMod val="85000"/>
                    <a:lumOff val="15000"/>
                  </a:schemeClr>
                </a:solidFill>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8"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9" name="Picture 8" descr="Visio2010_bL.png"/>
          <p:cNvPicPr>
            <a:picLocks noChangeAspect="1"/>
          </p:cNvPicPr>
          <p:nvPr userDrawn="1"/>
        </p:nvPicPr>
        <p:blipFill>
          <a:blip r:embed="rId3">
            <a:lum bright="-100000" contrast="100000"/>
          </a:blip>
          <a:stretch>
            <a:fillRect/>
          </a:stretch>
        </p:blipFill>
        <p:spPr>
          <a:xfrm>
            <a:off x="7681429" y="6399759"/>
            <a:ext cx="977542" cy="31156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pic>
        <p:nvPicPr>
          <p:cNvPr id="8" name="Picture 7" descr="title2.png"/>
          <p:cNvPicPr>
            <a:picLocks noChangeAspect="1"/>
          </p:cNvPicPr>
          <p:nvPr userDrawn="1"/>
        </p:nvPicPr>
        <p:blipFill>
          <a:blip r:embed="rId3" cstate="email"/>
          <a:stretch>
            <a:fillRect/>
          </a:stretch>
        </p:blipFill>
        <p:spPr>
          <a:xfrm>
            <a:off x="-9525" y="-9525"/>
            <a:ext cx="6483448" cy="4629490"/>
          </a:xfrm>
          <a:prstGeom prst="rect">
            <a:avLst/>
          </a:prstGeom>
          <a:noFill/>
          <a:ln>
            <a:noFill/>
          </a:ln>
        </p:spPr>
      </p:pic>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cxnSp>
        <p:nvCxnSpPr>
          <p:cNvPr id="12" name="Straight Connector 11"/>
          <p:cNvCxnSpPr/>
          <p:nvPr userDrawn="1"/>
        </p:nvCxnSpPr>
        <p:spPr>
          <a:xfrm rot="5400000">
            <a:off x="3151346" y="5505104"/>
            <a:ext cx="155448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pic>
        <p:nvPicPr>
          <p:cNvPr id="18" name="Picture 17" descr="Visio2010_bL.png"/>
          <p:cNvPicPr>
            <a:picLocks noChangeAspect="1"/>
          </p:cNvPicPr>
          <p:nvPr userDrawn="1"/>
        </p:nvPicPr>
        <p:blipFill>
          <a:blip r:embed="rId4"/>
          <a:stretch>
            <a:fillRect/>
          </a:stretch>
        </p:blipFill>
        <p:spPr>
          <a:xfrm>
            <a:off x="7494127" y="297544"/>
            <a:ext cx="1395872" cy="444900"/>
          </a:xfrm>
          <a:prstGeom prst="rect">
            <a:avLst/>
          </a:prstGeom>
        </p:spPr>
      </p:pic>
      <p:sp>
        <p:nvSpPr>
          <p:cNvPr id="11" name="Text Placeholder 9"/>
          <p:cNvSpPr>
            <a:spLocks noGrp="1"/>
          </p:cNvSpPr>
          <p:nvPr>
            <p:ph type="body" sz="quarter" idx="13" hasCustomPrompt="1"/>
          </p:nvPr>
        </p:nvSpPr>
        <p:spPr>
          <a:xfrm>
            <a:off x="740229" y="4013200"/>
            <a:ext cx="6088970"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sp>
        <p:nvSpPr>
          <p:cNvPr id="13" name="Text Placeholder 19"/>
          <p:cNvSpPr>
            <a:spLocks noGrp="1"/>
          </p:cNvSpPr>
          <p:nvPr>
            <p:ph type="body" sz="quarter" idx="15"/>
          </p:nvPr>
        </p:nvSpPr>
        <p:spPr>
          <a:xfrm>
            <a:off x="740230" y="3019425"/>
            <a:ext cx="6089196" cy="971550"/>
          </a:xfrm>
        </p:spPr>
        <p:txBody>
          <a:bodyPr anchor="b">
            <a:noAutofit/>
          </a:bodyPr>
          <a:lstStyle>
            <a:lvl1pPr marL="0" marR="0" indent="0" algn="r"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Presentation Title</a:t>
            </a:r>
            <a:endParaRPr kumimoji="0" lang="en-US" sz="4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6"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7" name="Picture 6" descr="Visio2010_bL.png"/>
          <p:cNvPicPr>
            <a:picLocks noChangeAspect="1"/>
          </p:cNvPicPr>
          <p:nvPr userDrawn="1"/>
        </p:nvPicPr>
        <p:blipFill>
          <a:blip r:embed="rId2" cstate="email"/>
          <a:stretch>
            <a:fillRect/>
          </a:stretch>
        </p:blipFill>
        <p:spPr>
          <a:xfrm>
            <a:off x="7686649" y="6398293"/>
            <a:ext cx="971121" cy="309521"/>
          </a:xfrm>
          <a:prstGeom prst="rect">
            <a:avLst/>
          </a:prstGeom>
        </p:spPr>
      </p:pic>
      <p:sp>
        <p:nvSpPr>
          <p:cNvPr id="10" name="Title 1"/>
          <p:cNvSpPr>
            <a:spLocks noGrp="1"/>
          </p:cNvSpPr>
          <p:nvPr>
            <p:ph type="title"/>
          </p:nvPr>
        </p:nvSpPr>
        <p:spPr>
          <a:xfrm>
            <a:off x="457200" y="146304"/>
            <a:ext cx="8229600" cy="683305"/>
          </a:xfrm>
        </p:spPr>
        <p:txBody>
          <a:bodyPr rtlCol="0" anchor="ctr"/>
          <a:lstStyle/>
          <a:p>
            <a:r>
              <a:rPr lang="en-US" dirty="0"/>
              <a:t>Click to edit Master title style</a:t>
            </a:r>
          </a:p>
        </p:txBody>
      </p:sp>
    </p:spTree>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_Title Only layout_Dark">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57200" y="146304"/>
            <a:ext cx="8229600" cy="683305"/>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9"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5" name="Picture 4" descr="Visio2010_bL.png"/>
          <p:cNvPicPr>
            <a:picLocks noChangeAspect="1"/>
          </p:cNvPicPr>
          <p:nvPr userDrawn="1"/>
        </p:nvPicPr>
        <p:blipFill>
          <a:blip r:embed="rId3">
            <a:lum bright="-100000" contrast="100000"/>
          </a:blip>
          <a:stretch>
            <a:fillRect/>
          </a:stretch>
        </p:blipFill>
        <p:spPr>
          <a:xfrm>
            <a:off x="7681429" y="6399759"/>
            <a:ext cx="977542" cy="31156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5"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6" name="Picture 5" descr="Visio2010_bL.png"/>
          <p:cNvPicPr>
            <a:picLocks noChangeAspect="1"/>
          </p:cNvPicPr>
          <p:nvPr userDrawn="1"/>
        </p:nvPicPr>
        <p:blipFill>
          <a:blip r:embed="rId2" cstate="email"/>
          <a:stretch>
            <a:fillRect/>
          </a:stretch>
        </p:blipFill>
        <p:spPr>
          <a:xfrm>
            <a:off x="7686649" y="6398293"/>
            <a:ext cx="971121" cy="30952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4_Blank layout_Dark">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8"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4" name="Picture 3" descr="Visio2010_bL.png"/>
          <p:cNvPicPr>
            <a:picLocks noChangeAspect="1"/>
          </p:cNvPicPr>
          <p:nvPr userDrawn="1"/>
        </p:nvPicPr>
        <p:blipFill>
          <a:blip r:embed="rId3">
            <a:lum bright="-100000" contrast="100000"/>
          </a:blip>
          <a:stretch>
            <a:fillRect/>
          </a:stretch>
        </p:blipFill>
        <p:spPr>
          <a:xfrm>
            <a:off x="7681429" y="6399759"/>
            <a:ext cx="977542" cy="31156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Title and Text">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chor="ctr"/>
          <a:lstStyle/>
          <a:p>
            <a:r>
              <a:rPr lang="en-US" dirty="0"/>
              <a:t>Click to edit Master title style</a:t>
            </a:r>
          </a:p>
        </p:txBody>
      </p:sp>
      <p:sp>
        <p:nvSpPr>
          <p:cNvPr id="3" name="Text Placeholder 2"/>
          <p:cNvSpPr>
            <a:spLocks noGrp="1"/>
          </p:cNvSpPr>
          <p:nvPr>
            <p:ph type="body" idx="1"/>
          </p:nvPr>
        </p:nvSpPr>
        <p:spPr/>
        <p:txBody>
          <a:bodyPr rtlCol="0"/>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5" name="Picture 4" descr="Visio2010_bL.png"/>
          <p:cNvPicPr>
            <a:picLocks noChangeAspect="1"/>
          </p:cNvPicPr>
          <p:nvPr userDrawn="1"/>
        </p:nvPicPr>
        <p:blipFill>
          <a:blip r:embed="rId2" cstate="email"/>
          <a:stretch>
            <a:fillRect/>
          </a:stretch>
        </p:blipFill>
        <p:spPr>
          <a:xfrm>
            <a:off x="7686649" y="6398293"/>
            <a:ext cx="971121" cy="30952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5_Title and Text_Dark">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57200" y="146304"/>
            <a:ext cx="8229600" cy="683305"/>
          </a:xfrm>
        </p:spPr>
        <p:txBody>
          <a:bodyPr rtlCol="0" anchor="ctr"/>
          <a:lstStyle>
            <a:lvl1pPr>
              <a:defRPr>
                <a:solidFill>
                  <a:schemeClr val="tx1">
                    <a:lumMod val="85000"/>
                    <a:lumOff val="15000"/>
                  </a:schemeClr>
                </a:solidFill>
              </a:defRPr>
            </a:lvl1pPr>
          </a:lstStyle>
          <a:p>
            <a:r>
              <a:rPr lang="en-US" dirty="0"/>
              <a:t>Click to edit Master title style</a:t>
            </a:r>
          </a:p>
        </p:txBody>
      </p:sp>
      <p:sp>
        <p:nvSpPr>
          <p:cNvPr id="9" name="Text Placeholder 2"/>
          <p:cNvSpPr>
            <a:spLocks noGrp="1"/>
          </p:cNvSpPr>
          <p:nvPr>
            <p:ph type="body" idx="1"/>
          </p:nvPr>
        </p:nvSpPr>
        <p:spPr>
          <a:xfrm>
            <a:off x="457200" y="1600200"/>
            <a:ext cx="8229600" cy="4525963"/>
          </a:xfrm>
        </p:spPr>
        <p:txBody>
          <a:bodyPr rtlCol="0"/>
          <a:lstStyle>
            <a:lvl1pPr>
              <a:buClr>
                <a:schemeClr val="tx1">
                  <a:lumMod val="85000"/>
                  <a:lumOff val="15000"/>
                </a:schemeClr>
              </a:buClr>
              <a:defRPr>
                <a:solidFill>
                  <a:schemeClr val="tx1">
                    <a:lumMod val="85000"/>
                    <a:lumOff val="15000"/>
                  </a:schemeClr>
                </a:solidFill>
              </a:defRPr>
            </a:lvl1pPr>
            <a:lvl2pPr>
              <a:buClr>
                <a:schemeClr val="tx1">
                  <a:lumMod val="85000"/>
                  <a:lumOff val="15000"/>
                </a:schemeClr>
              </a:buClr>
              <a:defRPr>
                <a:solidFill>
                  <a:schemeClr val="tx1">
                    <a:lumMod val="85000"/>
                    <a:lumOff val="15000"/>
                  </a:schemeClr>
                </a:solidFill>
              </a:defRPr>
            </a:lvl2pPr>
            <a:lvl3pPr>
              <a:buClr>
                <a:schemeClr val="tx1">
                  <a:lumMod val="85000"/>
                  <a:lumOff val="15000"/>
                </a:schemeClr>
              </a:buClr>
              <a:defRPr>
                <a:solidFill>
                  <a:schemeClr val="tx1">
                    <a:lumMod val="85000"/>
                    <a:lumOff val="15000"/>
                  </a:schemeClr>
                </a:solidFill>
              </a:defRPr>
            </a:lvl3pPr>
            <a:lvl4pPr>
              <a:buClr>
                <a:schemeClr val="tx1">
                  <a:lumMod val="85000"/>
                  <a:lumOff val="15000"/>
                </a:schemeClr>
              </a:buClr>
              <a:defRPr>
                <a:solidFill>
                  <a:schemeClr val="tx1">
                    <a:lumMod val="85000"/>
                    <a:lumOff val="15000"/>
                  </a:schemeClr>
                </a:solidFill>
              </a:defRPr>
            </a:lvl4pPr>
            <a:lvl5pPr>
              <a:buClr>
                <a:schemeClr val="tx1">
                  <a:lumMod val="85000"/>
                  <a:lumOff val="15000"/>
                </a:schemeClr>
              </a:buClr>
              <a:defRPr>
                <a:solidFill>
                  <a:schemeClr val="tx1">
                    <a:lumMod val="85000"/>
                    <a:lumOff val="1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6" name="Picture 5" descr="Visio2010_bL.png"/>
          <p:cNvPicPr>
            <a:picLocks noChangeAspect="1"/>
          </p:cNvPicPr>
          <p:nvPr userDrawn="1"/>
        </p:nvPicPr>
        <p:blipFill>
          <a:blip r:embed="rId3">
            <a:lum bright="-100000" contrast="100000"/>
          </a:blip>
          <a:stretch>
            <a:fillRect/>
          </a:stretch>
        </p:blipFill>
        <p:spPr>
          <a:xfrm>
            <a:off x="7681429" y="6399759"/>
            <a:ext cx="977542" cy="31156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6_Tri-column Layout_Dark">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785257"/>
            <a:ext cx="2560320" cy="3889829"/>
          </a:xfrm>
          <a:prstGeom prst="roundRect">
            <a:avLst>
              <a:gd name="adj" fmla="val 6057"/>
            </a:avLst>
          </a:prstGeom>
          <a:gradFill>
            <a:gsLst>
              <a:gs pos="0">
                <a:srgbClr val="F5F5F5"/>
              </a:gs>
              <a:gs pos="100000">
                <a:schemeClr val="bg2">
                  <a:lumMod val="40000"/>
                  <a:lumOff val="60000"/>
                </a:schemeClr>
              </a:gs>
              <a:gs pos="100000">
                <a:schemeClr val="bg2"/>
              </a:gs>
            </a:gsLst>
            <a:lin ang="5400000" scaled="0"/>
          </a:gradFill>
        </p:spPr>
        <p:txBody>
          <a:bodyPr tIns="365760"/>
          <a:lstStyle>
            <a:lvl1pPr marL="230188" indent="-230188">
              <a:defRPr sz="1800">
                <a:solidFill>
                  <a:schemeClr val="tx1"/>
                </a:solidFill>
                <a:effectLst/>
              </a:defRPr>
            </a:lvl1pPr>
            <a:lvl2pPr marL="401638" indent="-171450">
              <a:defRPr sz="1600">
                <a:solidFill>
                  <a:schemeClr val="tx1"/>
                </a:solidFill>
                <a:effectLst/>
              </a:defRPr>
            </a:lvl2pPr>
            <a:lvl3pPr marL="685800" indent="-231775">
              <a:defRPr sz="1600">
                <a:solidFill>
                  <a:schemeClr val="tx1"/>
                </a:solidFill>
                <a:effectLst/>
              </a:defRPr>
            </a:lvl3pPr>
            <a:lvl4pPr marL="914400" indent="-230188">
              <a:defRPr sz="1600">
                <a:solidFill>
                  <a:schemeClr val="tx1"/>
                </a:solidFill>
                <a:effectLst/>
              </a:defRPr>
            </a:lvl4pPr>
            <a:lvl5pPr marL="914400" indent="9525">
              <a:buNone/>
              <a:defRPr sz="1600">
                <a:solidFill>
                  <a:schemeClr val="tx1"/>
                </a:solidFill>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half" idx="10"/>
          </p:nvPr>
        </p:nvSpPr>
        <p:spPr>
          <a:xfrm>
            <a:off x="3303909" y="1785257"/>
            <a:ext cx="2560320" cy="3889829"/>
          </a:xfrm>
          <a:prstGeom prst="roundRect">
            <a:avLst>
              <a:gd name="adj" fmla="val 6057"/>
            </a:avLst>
          </a:prstGeom>
          <a:gradFill>
            <a:gsLst>
              <a:gs pos="0">
                <a:srgbClr val="F5F5F5"/>
              </a:gs>
              <a:gs pos="100000">
                <a:schemeClr val="bg2">
                  <a:lumMod val="40000"/>
                  <a:lumOff val="60000"/>
                </a:schemeClr>
              </a:gs>
              <a:gs pos="100000">
                <a:schemeClr val="bg2"/>
              </a:gs>
            </a:gsLst>
            <a:lin ang="5400000" scaled="0"/>
          </a:gradFill>
        </p:spPr>
        <p:txBody>
          <a:bodyPr tIns="365760"/>
          <a:lstStyle>
            <a:lvl1pPr marL="230188" indent="-230188">
              <a:defRPr sz="1800">
                <a:solidFill>
                  <a:schemeClr val="tx1"/>
                </a:solidFill>
                <a:effectLst/>
              </a:defRPr>
            </a:lvl1pPr>
            <a:lvl2pPr marL="401638" indent="-171450">
              <a:defRPr sz="1600">
                <a:solidFill>
                  <a:schemeClr val="tx1"/>
                </a:solidFill>
                <a:effectLst/>
              </a:defRPr>
            </a:lvl2pPr>
            <a:lvl3pPr marL="685800" indent="-231775">
              <a:defRPr sz="1600">
                <a:solidFill>
                  <a:schemeClr val="tx1"/>
                </a:solidFill>
                <a:effectLst/>
              </a:defRPr>
            </a:lvl3pPr>
            <a:lvl4pPr marL="914400" indent="-230188">
              <a:defRPr sz="1600">
                <a:solidFill>
                  <a:schemeClr val="tx1"/>
                </a:solidFill>
                <a:effectLst/>
              </a:defRPr>
            </a:lvl4pPr>
            <a:lvl5pPr marL="914400" indent="9525">
              <a:buNone/>
              <a:defRPr sz="1600">
                <a:solidFill>
                  <a:schemeClr val="tx1"/>
                </a:solidFill>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2"/>
          <p:cNvSpPr>
            <a:spLocks noGrp="1"/>
          </p:cNvSpPr>
          <p:nvPr>
            <p:ph sz="half" idx="11"/>
          </p:nvPr>
        </p:nvSpPr>
        <p:spPr>
          <a:xfrm>
            <a:off x="6134195" y="1785257"/>
            <a:ext cx="2560320" cy="3889829"/>
          </a:xfrm>
          <a:prstGeom prst="roundRect">
            <a:avLst>
              <a:gd name="adj" fmla="val 6057"/>
            </a:avLst>
          </a:prstGeom>
          <a:gradFill>
            <a:gsLst>
              <a:gs pos="0">
                <a:srgbClr val="F5F5F5"/>
              </a:gs>
              <a:gs pos="100000">
                <a:schemeClr val="bg2">
                  <a:lumMod val="40000"/>
                  <a:lumOff val="60000"/>
                </a:schemeClr>
              </a:gs>
              <a:gs pos="100000">
                <a:schemeClr val="bg2"/>
              </a:gs>
            </a:gsLst>
            <a:lin ang="5400000" scaled="0"/>
          </a:gradFill>
        </p:spPr>
        <p:txBody>
          <a:bodyPr tIns="365760"/>
          <a:lstStyle>
            <a:lvl1pPr marL="230188" indent="-230188">
              <a:defRPr sz="1800">
                <a:solidFill>
                  <a:schemeClr val="tx1"/>
                </a:solidFill>
                <a:effectLst/>
              </a:defRPr>
            </a:lvl1pPr>
            <a:lvl2pPr marL="401638" indent="-171450">
              <a:defRPr sz="1600">
                <a:solidFill>
                  <a:schemeClr val="tx1"/>
                </a:solidFill>
                <a:effectLst/>
              </a:defRPr>
            </a:lvl2pPr>
            <a:lvl3pPr marL="685800" indent="-231775">
              <a:defRPr sz="1600">
                <a:solidFill>
                  <a:schemeClr val="tx1"/>
                </a:solidFill>
                <a:effectLst/>
              </a:defRPr>
            </a:lvl3pPr>
            <a:lvl4pPr marL="914400" indent="-230188">
              <a:defRPr sz="1600">
                <a:solidFill>
                  <a:schemeClr val="tx1"/>
                </a:solidFill>
                <a:effectLst/>
              </a:defRPr>
            </a:lvl4pPr>
            <a:lvl5pPr marL="914400" indent="9525">
              <a:buNone/>
              <a:defRPr sz="1600">
                <a:solidFill>
                  <a:schemeClr val="tx1"/>
                </a:solidFill>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1" name="Text Placeholder 27"/>
          <p:cNvSpPr>
            <a:spLocks noGrp="1"/>
          </p:cNvSpPr>
          <p:nvPr>
            <p:ph type="body" sz="quarter" idx="12"/>
          </p:nvPr>
        </p:nvSpPr>
        <p:spPr>
          <a:xfrm>
            <a:off x="457200" y="1564527"/>
            <a:ext cx="2560320" cy="4572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buFontTx/>
              <a:buNone/>
              <a:defRPr lang="en-US" sz="1800" kern="1200" dirty="0" smtClean="0">
                <a:solidFill>
                  <a:srgbClr val="FFFFFF"/>
                </a:solidFill>
                <a:effectLst>
                  <a:outerShdw blurRad="38100" dist="38100" dir="2700000" algn="tl">
                    <a:srgbClr val="000000">
                      <a:alpha val="43137"/>
                    </a:srgbClr>
                  </a:outerShdw>
                </a:effectLst>
                <a:latin typeface="Segoe"/>
                <a:ea typeface="+mn-ea"/>
                <a:cs typeface="+mn-cs"/>
              </a:defRPr>
            </a:lvl1pPr>
            <a:lvl2pPr marL="0" algn="ctr" defTabSz="914400" rtl="0" eaLnBrk="1" latinLnBrk="0" hangingPunct="1">
              <a:defRPr lang="en-US" sz="1800" kern="1200" dirty="0" smtClean="0">
                <a:solidFill>
                  <a:srgbClr val="FFFFFF"/>
                </a:solidFill>
                <a:latin typeface="Segoe"/>
                <a:ea typeface="+mn-ea"/>
                <a:cs typeface="+mn-cs"/>
              </a:defRPr>
            </a:lvl2pPr>
            <a:lvl3pPr marL="0" algn="ctr" defTabSz="914400" rtl="0" eaLnBrk="1" latinLnBrk="0" hangingPunct="1">
              <a:defRPr lang="en-US" sz="1800" kern="1200" dirty="0" smtClean="0">
                <a:solidFill>
                  <a:srgbClr val="FFFFFF"/>
                </a:solidFill>
                <a:latin typeface="Segoe"/>
                <a:ea typeface="+mn-ea"/>
                <a:cs typeface="+mn-cs"/>
              </a:defRPr>
            </a:lvl3pPr>
            <a:lvl4pPr marL="0" algn="ctr" defTabSz="914400" rtl="0" eaLnBrk="1" latinLnBrk="0" hangingPunct="1">
              <a:defRPr lang="en-US" sz="1800" kern="1200" dirty="0" smtClean="0">
                <a:solidFill>
                  <a:srgbClr val="FFFFFF"/>
                </a:solidFill>
                <a:latin typeface="Segoe"/>
                <a:ea typeface="+mn-ea"/>
                <a:cs typeface="+mn-cs"/>
              </a:defRPr>
            </a:lvl4pPr>
            <a:lvl5pPr marL="0" algn="ctr" defTabSz="914400" rtl="0" eaLnBrk="1" latinLnBrk="0" hangingPunct="1">
              <a:defRPr lang="en-US" sz="1800" kern="1200" dirty="0">
                <a:solidFill>
                  <a:srgbClr val="FFFFFF"/>
                </a:solidFill>
                <a:latin typeface="Segoe"/>
                <a:ea typeface="+mn-ea"/>
                <a:cs typeface="+mn-cs"/>
              </a:defRPr>
            </a:lvl5pPr>
          </a:lstStyle>
          <a:p>
            <a:pPr lvl="0"/>
            <a:r>
              <a:rPr lang="en-US" dirty="0" smtClean="0"/>
              <a:t>Click to edit Master</a:t>
            </a:r>
            <a:endParaRPr lang="en-US" dirty="0"/>
          </a:p>
        </p:txBody>
      </p:sp>
      <p:sp>
        <p:nvSpPr>
          <p:cNvPr id="12" name="Text Placeholder 27"/>
          <p:cNvSpPr>
            <a:spLocks noGrp="1"/>
          </p:cNvSpPr>
          <p:nvPr>
            <p:ph type="body" sz="quarter" idx="13"/>
          </p:nvPr>
        </p:nvSpPr>
        <p:spPr>
          <a:xfrm>
            <a:off x="3303909" y="1564527"/>
            <a:ext cx="2560320" cy="457200"/>
          </a:xfrm>
          <a:prstGeom prst="round2Same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buFontTx/>
              <a:buNone/>
              <a:defRPr lang="en-US" sz="1800" kern="1200" dirty="0">
                <a:solidFill>
                  <a:srgbClr val="FFFFFF"/>
                </a:solidFill>
                <a:effectLst>
                  <a:outerShdw blurRad="38100" dist="38100" dir="2700000" algn="tl">
                    <a:srgbClr val="000000">
                      <a:alpha val="43137"/>
                    </a:srgbClr>
                  </a:outerShdw>
                </a:effectLst>
                <a:latin typeface="Segoe"/>
                <a:ea typeface="+mn-ea"/>
                <a:cs typeface="+mn-cs"/>
              </a:defRPr>
            </a:lvl1pPr>
            <a:lvl2pPr marL="0" algn="ctr" defTabSz="914400" rtl="0" eaLnBrk="1" latinLnBrk="0" hangingPunct="1">
              <a:defRPr lang="en-US" sz="1800" kern="1200" dirty="0" smtClean="0">
                <a:solidFill>
                  <a:srgbClr val="FFFFFF"/>
                </a:solidFill>
                <a:latin typeface="Segoe"/>
                <a:ea typeface="+mn-ea"/>
                <a:cs typeface="+mn-cs"/>
              </a:defRPr>
            </a:lvl2pPr>
            <a:lvl3pPr marL="0" algn="ctr" defTabSz="914400" rtl="0" eaLnBrk="1" latinLnBrk="0" hangingPunct="1">
              <a:defRPr lang="en-US" sz="1800" kern="1200" dirty="0" smtClean="0">
                <a:solidFill>
                  <a:srgbClr val="FFFFFF"/>
                </a:solidFill>
                <a:latin typeface="Segoe"/>
                <a:ea typeface="+mn-ea"/>
                <a:cs typeface="+mn-cs"/>
              </a:defRPr>
            </a:lvl3pPr>
            <a:lvl4pPr marL="0" algn="ctr" defTabSz="914400" rtl="0" eaLnBrk="1" latinLnBrk="0" hangingPunct="1">
              <a:defRPr lang="en-US" sz="1800" kern="1200" dirty="0" smtClean="0">
                <a:solidFill>
                  <a:srgbClr val="FFFFFF"/>
                </a:solidFill>
                <a:latin typeface="Segoe"/>
                <a:ea typeface="+mn-ea"/>
                <a:cs typeface="+mn-cs"/>
              </a:defRPr>
            </a:lvl4pPr>
            <a:lvl5pPr marL="0" algn="ctr" defTabSz="914400" rtl="0" eaLnBrk="1" latinLnBrk="0" hangingPunct="1">
              <a:defRPr lang="en-US" sz="1800" kern="1200" dirty="0">
                <a:solidFill>
                  <a:srgbClr val="FFFFFF"/>
                </a:solidFill>
                <a:latin typeface="Segoe"/>
                <a:ea typeface="+mn-ea"/>
                <a:cs typeface="+mn-cs"/>
              </a:defRPr>
            </a:lvl5pPr>
          </a:lstStyle>
          <a:p>
            <a:pPr lvl="0"/>
            <a:r>
              <a:rPr lang="en-US" dirty="0" smtClean="0"/>
              <a:t>Click to edit Master</a:t>
            </a:r>
            <a:endParaRPr lang="en-US" dirty="0"/>
          </a:p>
        </p:txBody>
      </p:sp>
      <p:sp>
        <p:nvSpPr>
          <p:cNvPr id="13" name="Text Placeholder 27"/>
          <p:cNvSpPr>
            <a:spLocks noGrp="1"/>
          </p:cNvSpPr>
          <p:nvPr>
            <p:ph type="body" sz="quarter" idx="14"/>
          </p:nvPr>
        </p:nvSpPr>
        <p:spPr>
          <a:xfrm>
            <a:off x="6134195" y="1564527"/>
            <a:ext cx="2560320" cy="457200"/>
          </a:xfrm>
          <a:prstGeom prst="round2SameRect">
            <a:avLst/>
          </a:prstGeom>
          <a:gradFill flip="none" rotWithShape="1">
            <a:gsLst>
              <a:gs pos="0">
                <a:schemeClr val="accent4"/>
              </a:gs>
              <a:gs pos="50000">
                <a:srgbClr val="77C1DB"/>
              </a:gs>
              <a:gs pos="100000">
                <a:srgbClr val="50B9DE"/>
              </a:gs>
            </a:gsLst>
            <a:lin ang="5400000" scaled="0"/>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buFontTx/>
              <a:buNone/>
              <a:defRPr lang="en-US" sz="1800" kern="1200" dirty="0">
                <a:solidFill>
                  <a:schemeClr val="lt1"/>
                </a:solidFill>
                <a:effectLst>
                  <a:outerShdw blurRad="38100" dist="38100" dir="2700000" algn="tl">
                    <a:srgbClr val="000000">
                      <a:alpha val="43137"/>
                    </a:srgbClr>
                  </a:outerShdw>
                </a:effectLst>
                <a:latin typeface="+mn-lt"/>
                <a:ea typeface="+mn-ea"/>
                <a:cs typeface="+mn-cs"/>
              </a:defRPr>
            </a:lvl1pPr>
            <a:lvl2pPr marL="0" algn="ctr" defTabSz="914400" rtl="0" eaLnBrk="1" latinLnBrk="0" hangingPunct="1">
              <a:defRPr lang="en-US" sz="1800" kern="1200" dirty="0" smtClean="0">
                <a:solidFill>
                  <a:srgbClr val="FFFFFF"/>
                </a:solidFill>
                <a:latin typeface="Segoe"/>
                <a:ea typeface="+mn-ea"/>
                <a:cs typeface="+mn-cs"/>
              </a:defRPr>
            </a:lvl2pPr>
            <a:lvl3pPr marL="0" algn="ctr" defTabSz="914400" rtl="0" eaLnBrk="1" latinLnBrk="0" hangingPunct="1">
              <a:defRPr lang="en-US" sz="1800" kern="1200" dirty="0" smtClean="0">
                <a:solidFill>
                  <a:srgbClr val="FFFFFF"/>
                </a:solidFill>
                <a:latin typeface="Segoe"/>
                <a:ea typeface="+mn-ea"/>
                <a:cs typeface="+mn-cs"/>
              </a:defRPr>
            </a:lvl3pPr>
            <a:lvl4pPr marL="0" algn="ctr" defTabSz="914400" rtl="0" eaLnBrk="1" latinLnBrk="0" hangingPunct="1">
              <a:defRPr lang="en-US" sz="1800" kern="1200" dirty="0" smtClean="0">
                <a:solidFill>
                  <a:srgbClr val="FFFFFF"/>
                </a:solidFill>
                <a:latin typeface="Segoe"/>
                <a:ea typeface="+mn-ea"/>
                <a:cs typeface="+mn-cs"/>
              </a:defRPr>
            </a:lvl4pPr>
            <a:lvl5pPr marL="0" algn="ctr" defTabSz="914400" rtl="0" eaLnBrk="1" latinLnBrk="0" hangingPunct="1">
              <a:defRPr lang="en-US" sz="1800" kern="1200" dirty="0">
                <a:solidFill>
                  <a:srgbClr val="FFFFFF"/>
                </a:solidFill>
                <a:latin typeface="Segoe"/>
                <a:ea typeface="+mn-ea"/>
                <a:cs typeface="+mn-cs"/>
              </a:defRPr>
            </a:lvl5pPr>
          </a:lstStyle>
          <a:p>
            <a:pPr lvl="0"/>
            <a:r>
              <a:rPr lang="en-US" dirty="0" smtClean="0"/>
              <a:t>Click to edit Master</a:t>
            </a:r>
            <a:endParaRPr lang="en-US" dirty="0"/>
          </a:p>
        </p:txBody>
      </p:sp>
      <p:sp>
        <p:nvSpPr>
          <p:cNvPr id="14" name="Title 33"/>
          <p:cNvSpPr>
            <a:spLocks noGrp="1"/>
          </p:cNvSpPr>
          <p:nvPr>
            <p:ph type="title"/>
          </p:nvPr>
        </p:nvSpPr>
        <p:spPr>
          <a:xfrm>
            <a:off x="457200" y="146304"/>
            <a:ext cx="8229600" cy="683305"/>
          </a:xfrm>
        </p:spPr>
        <p:txBody>
          <a:bodyPr/>
          <a:lstStyle>
            <a:lvl1pPr>
              <a:defRPr>
                <a:solidFill>
                  <a:schemeClr val="tx1">
                    <a:lumMod val="85000"/>
                    <a:lumOff val="15000"/>
                  </a:schemeClr>
                </a:solidFill>
              </a:defRPr>
            </a:lvl1pPr>
          </a:lstStyle>
          <a:p>
            <a:r>
              <a:rPr lang="en-US" dirty="0" smtClean="0"/>
              <a:t>Click to edit Master title style</a:t>
            </a:r>
            <a:endParaRPr lang="en-US" dirty="0"/>
          </a:p>
        </p:txBody>
      </p:sp>
      <p:sp>
        <p:nvSpPr>
          <p:cNvPr id="15"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16" name="Picture 15" descr="Visio2010_bL.png"/>
          <p:cNvPicPr>
            <a:picLocks noChangeAspect="1"/>
          </p:cNvPicPr>
          <p:nvPr userDrawn="1"/>
        </p:nvPicPr>
        <p:blipFill>
          <a:blip r:embed="rId3">
            <a:lum bright="-100000" contrast="100000"/>
          </a:blip>
          <a:stretch>
            <a:fillRect/>
          </a:stretch>
        </p:blipFill>
        <p:spPr>
          <a:xfrm>
            <a:off x="7681429" y="6399759"/>
            <a:ext cx="977542" cy="31156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i-Column ">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57200" y="1785257"/>
            <a:ext cx="3931920" cy="3889829"/>
          </a:xfrm>
          <a:prstGeom prst="roundRect">
            <a:avLst>
              <a:gd name="adj" fmla="val 6057"/>
            </a:avLst>
          </a:prstGeom>
          <a:gradFill>
            <a:gsLst>
              <a:gs pos="0">
                <a:srgbClr val="F5F5F5"/>
              </a:gs>
              <a:gs pos="100000">
                <a:schemeClr val="bg2">
                  <a:lumMod val="40000"/>
                  <a:lumOff val="60000"/>
                </a:schemeClr>
              </a:gs>
              <a:gs pos="100000">
                <a:schemeClr val="bg2"/>
              </a:gs>
            </a:gsLst>
            <a:lin ang="5400000" scaled="0"/>
          </a:gradFill>
        </p:spPr>
        <p:txBody>
          <a:bodyPr tIns="365760"/>
          <a:lstStyle>
            <a:lvl1pPr marL="230188" indent="-230188">
              <a:defRPr sz="1800">
                <a:solidFill>
                  <a:schemeClr val="tx1"/>
                </a:solidFill>
                <a:effectLst/>
              </a:defRPr>
            </a:lvl1pPr>
            <a:lvl2pPr marL="401638" indent="-171450">
              <a:defRPr sz="1600">
                <a:solidFill>
                  <a:schemeClr val="tx1"/>
                </a:solidFill>
                <a:effectLst/>
              </a:defRPr>
            </a:lvl2pPr>
            <a:lvl3pPr marL="685800" indent="-231775">
              <a:defRPr sz="1600">
                <a:solidFill>
                  <a:schemeClr val="tx1"/>
                </a:solidFill>
                <a:effectLst/>
              </a:defRPr>
            </a:lvl3pPr>
            <a:lvl4pPr marL="914400" indent="-230188">
              <a:defRPr sz="1600">
                <a:solidFill>
                  <a:schemeClr val="tx1"/>
                </a:solidFill>
                <a:effectLst/>
              </a:defRPr>
            </a:lvl4pPr>
            <a:lvl5pPr marL="914400" indent="9525">
              <a:buNone/>
              <a:defRPr sz="1600">
                <a:solidFill>
                  <a:schemeClr val="tx1"/>
                </a:solidFill>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3" name="Content Placeholder 2"/>
          <p:cNvSpPr>
            <a:spLocks noGrp="1"/>
          </p:cNvSpPr>
          <p:nvPr>
            <p:ph sz="half" idx="10"/>
          </p:nvPr>
        </p:nvSpPr>
        <p:spPr>
          <a:xfrm>
            <a:off x="4704537" y="1785257"/>
            <a:ext cx="3931920" cy="3889829"/>
          </a:xfrm>
          <a:prstGeom prst="roundRect">
            <a:avLst>
              <a:gd name="adj" fmla="val 6057"/>
            </a:avLst>
          </a:prstGeom>
          <a:gradFill>
            <a:gsLst>
              <a:gs pos="0">
                <a:srgbClr val="F5F5F5"/>
              </a:gs>
              <a:gs pos="100000">
                <a:schemeClr val="bg2">
                  <a:lumMod val="40000"/>
                  <a:lumOff val="60000"/>
                </a:schemeClr>
              </a:gs>
              <a:gs pos="100000">
                <a:schemeClr val="bg2"/>
              </a:gs>
            </a:gsLst>
            <a:lin ang="5400000" scaled="0"/>
          </a:gradFill>
        </p:spPr>
        <p:txBody>
          <a:bodyPr tIns="365760"/>
          <a:lstStyle>
            <a:lvl1pPr marL="230188" indent="-230188">
              <a:defRPr sz="1800">
                <a:solidFill>
                  <a:schemeClr val="tx1"/>
                </a:solidFill>
                <a:effectLst/>
              </a:defRPr>
            </a:lvl1pPr>
            <a:lvl2pPr marL="401638" indent="-171450">
              <a:defRPr sz="1600">
                <a:solidFill>
                  <a:schemeClr val="tx1"/>
                </a:solidFill>
                <a:effectLst/>
              </a:defRPr>
            </a:lvl2pPr>
            <a:lvl3pPr marL="685800" indent="-231775">
              <a:defRPr sz="1600">
                <a:solidFill>
                  <a:schemeClr val="tx1"/>
                </a:solidFill>
                <a:effectLst/>
              </a:defRPr>
            </a:lvl3pPr>
            <a:lvl4pPr marL="914400" indent="-230188">
              <a:defRPr sz="1600">
                <a:solidFill>
                  <a:schemeClr val="tx1"/>
                </a:solidFill>
                <a:effectLst/>
              </a:defRPr>
            </a:lvl4pPr>
            <a:lvl5pPr marL="914400" indent="9525">
              <a:buNone/>
              <a:defRPr sz="1600">
                <a:solidFill>
                  <a:schemeClr val="tx1"/>
                </a:solidFill>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28" name="Text Placeholder 27"/>
          <p:cNvSpPr>
            <a:spLocks noGrp="1"/>
          </p:cNvSpPr>
          <p:nvPr>
            <p:ph type="body" sz="quarter" idx="12"/>
          </p:nvPr>
        </p:nvSpPr>
        <p:spPr>
          <a:xfrm>
            <a:off x="457200" y="1564527"/>
            <a:ext cx="3931920" cy="4572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buFontTx/>
              <a:buNone/>
              <a:defRPr lang="en-US" sz="1800" kern="1200" dirty="0" smtClean="0">
                <a:solidFill>
                  <a:srgbClr val="FFFFFF"/>
                </a:solidFill>
                <a:effectLst>
                  <a:outerShdw blurRad="38100" dist="38100" dir="2700000" algn="tl">
                    <a:srgbClr val="000000">
                      <a:alpha val="43137"/>
                    </a:srgbClr>
                  </a:outerShdw>
                </a:effectLst>
                <a:latin typeface="Segoe"/>
                <a:ea typeface="+mn-ea"/>
                <a:cs typeface="+mn-cs"/>
              </a:defRPr>
            </a:lvl1pPr>
            <a:lvl2pPr marL="0" algn="ctr" defTabSz="914400" rtl="0" eaLnBrk="1" latinLnBrk="0" hangingPunct="1">
              <a:defRPr lang="en-US" sz="1800" kern="1200" dirty="0" smtClean="0">
                <a:solidFill>
                  <a:srgbClr val="FFFFFF"/>
                </a:solidFill>
                <a:latin typeface="Segoe"/>
                <a:ea typeface="+mn-ea"/>
                <a:cs typeface="+mn-cs"/>
              </a:defRPr>
            </a:lvl2pPr>
            <a:lvl3pPr marL="0" algn="ctr" defTabSz="914400" rtl="0" eaLnBrk="1" latinLnBrk="0" hangingPunct="1">
              <a:defRPr lang="en-US" sz="1800" kern="1200" dirty="0" smtClean="0">
                <a:solidFill>
                  <a:srgbClr val="FFFFFF"/>
                </a:solidFill>
                <a:latin typeface="Segoe"/>
                <a:ea typeface="+mn-ea"/>
                <a:cs typeface="+mn-cs"/>
              </a:defRPr>
            </a:lvl3pPr>
            <a:lvl4pPr marL="0" algn="ctr" defTabSz="914400" rtl="0" eaLnBrk="1" latinLnBrk="0" hangingPunct="1">
              <a:defRPr lang="en-US" sz="1800" kern="1200" dirty="0" smtClean="0">
                <a:solidFill>
                  <a:srgbClr val="FFFFFF"/>
                </a:solidFill>
                <a:latin typeface="Segoe"/>
                <a:ea typeface="+mn-ea"/>
                <a:cs typeface="+mn-cs"/>
              </a:defRPr>
            </a:lvl4pPr>
            <a:lvl5pPr marL="0" algn="ctr" defTabSz="914400" rtl="0" eaLnBrk="1" latinLnBrk="0" hangingPunct="1">
              <a:defRPr lang="en-US" sz="1800" kern="1200" dirty="0">
                <a:solidFill>
                  <a:srgbClr val="FFFFFF"/>
                </a:solidFill>
                <a:latin typeface="Segoe"/>
                <a:ea typeface="+mn-ea"/>
                <a:cs typeface="+mn-cs"/>
              </a:defRPr>
            </a:lvl5pPr>
          </a:lstStyle>
          <a:p>
            <a:pPr lvl="0"/>
            <a:r>
              <a:rPr lang="en-US" dirty="0" smtClean="0"/>
              <a:t>Click to edit Master</a:t>
            </a:r>
            <a:endParaRPr lang="en-US" dirty="0"/>
          </a:p>
        </p:txBody>
      </p:sp>
      <p:sp>
        <p:nvSpPr>
          <p:cNvPr id="29" name="Text Placeholder 27"/>
          <p:cNvSpPr>
            <a:spLocks noGrp="1"/>
          </p:cNvSpPr>
          <p:nvPr>
            <p:ph type="body" sz="quarter" idx="13"/>
          </p:nvPr>
        </p:nvSpPr>
        <p:spPr>
          <a:xfrm>
            <a:off x="4704537" y="1564527"/>
            <a:ext cx="3931920" cy="457200"/>
          </a:xfrm>
          <a:prstGeom prst="round2Same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buFontTx/>
              <a:buNone/>
              <a:defRPr lang="en-US" sz="1800" kern="1200" dirty="0">
                <a:solidFill>
                  <a:srgbClr val="FFFFFF"/>
                </a:solidFill>
                <a:effectLst>
                  <a:outerShdw blurRad="38100" dist="38100" dir="2700000" algn="tl">
                    <a:srgbClr val="000000">
                      <a:alpha val="43137"/>
                    </a:srgbClr>
                  </a:outerShdw>
                </a:effectLst>
                <a:latin typeface="Segoe"/>
                <a:ea typeface="+mn-ea"/>
                <a:cs typeface="+mn-cs"/>
              </a:defRPr>
            </a:lvl1pPr>
            <a:lvl2pPr marL="0" algn="ctr" defTabSz="914400" rtl="0" eaLnBrk="1" latinLnBrk="0" hangingPunct="1">
              <a:defRPr lang="en-US" sz="1800" kern="1200" dirty="0" smtClean="0">
                <a:solidFill>
                  <a:srgbClr val="FFFFFF"/>
                </a:solidFill>
                <a:latin typeface="Segoe"/>
                <a:ea typeface="+mn-ea"/>
                <a:cs typeface="+mn-cs"/>
              </a:defRPr>
            </a:lvl2pPr>
            <a:lvl3pPr marL="0" algn="ctr" defTabSz="914400" rtl="0" eaLnBrk="1" latinLnBrk="0" hangingPunct="1">
              <a:defRPr lang="en-US" sz="1800" kern="1200" dirty="0" smtClean="0">
                <a:solidFill>
                  <a:srgbClr val="FFFFFF"/>
                </a:solidFill>
                <a:latin typeface="Segoe"/>
                <a:ea typeface="+mn-ea"/>
                <a:cs typeface="+mn-cs"/>
              </a:defRPr>
            </a:lvl3pPr>
            <a:lvl4pPr marL="0" algn="ctr" defTabSz="914400" rtl="0" eaLnBrk="1" latinLnBrk="0" hangingPunct="1">
              <a:defRPr lang="en-US" sz="1800" kern="1200" dirty="0" smtClean="0">
                <a:solidFill>
                  <a:srgbClr val="FFFFFF"/>
                </a:solidFill>
                <a:latin typeface="Segoe"/>
                <a:ea typeface="+mn-ea"/>
                <a:cs typeface="+mn-cs"/>
              </a:defRPr>
            </a:lvl4pPr>
            <a:lvl5pPr marL="0" algn="ctr" defTabSz="914400" rtl="0" eaLnBrk="1" latinLnBrk="0" hangingPunct="1">
              <a:defRPr lang="en-US" sz="1800" kern="1200" dirty="0">
                <a:solidFill>
                  <a:srgbClr val="FFFFFF"/>
                </a:solidFill>
                <a:latin typeface="Segoe"/>
                <a:ea typeface="+mn-ea"/>
                <a:cs typeface="+mn-cs"/>
              </a:defRPr>
            </a:lvl5pPr>
          </a:lstStyle>
          <a:p>
            <a:pPr lvl="0"/>
            <a:r>
              <a:rPr lang="en-US" dirty="0" smtClean="0"/>
              <a:t>Click to edit Master</a:t>
            </a:r>
            <a:endParaRPr lang="en-US" dirty="0"/>
          </a:p>
        </p:txBody>
      </p:sp>
      <p:sp>
        <p:nvSpPr>
          <p:cNvPr id="34" name="Title 33"/>
          <p:cNvSpPr>
            <a:spLocks noGrp="1"/>
          </p:cNvSpPr>
          <p:nvPr>
            <p:ph type="title"/>
          </p:nvPr>
        </p:nvSpPr>
        <p:spPr>
          <a:xfrm>
            <a:off x="457200" y="146304"/>
            <a:ext cx="8229600" cy="683305"/>
          </a:xfrm>
        </p:spPr>
        <p:txBody>
          <a:bodyPr/>
          <a:lstStyle/>
          <a:p>
            <a:r>
              <a:rPr lang="en-US" dirty="0" smtClean="0"/>
              <a:t>Click to edit Master title style</a:t>
            </a:r>
            <a:endParaRPr lang="en-US" dirty="0"/>
          </a:p>
        </p:txBody>
      </p:sp>
      <p:sp>
        <p:nvSpPr>
          <p:cNvPr id="7"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8" name="Picture 7" descr="Visio2010_bL.png"/>
          <p:cNvPicPr>
            <a:picLocks noChangeAspect="1"/>
          </p:cNvPicPr>
          <p:nvPr userDrawn="1"/>
        </p:nvPicPr>
        <p:blipFill>
          <a:blip r:embed="rId2" cstate="email"/>
          <a:stretch>
            <a:fillRect/>
          </a:stretch>
        </p:blipFill>
        <p:spPr>
          <a:xfrm>
            <a:off x="7686649" y="6398293"/>
            <a:ext cx="971121" cy="309521"/>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7_Bi-Column Layout_Dark">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8" name="Content Placeholder 2"/>
          <p:cNvSpPr>
            <a:spLocks noGrp="1"/>
          </p:cNvSpPr>
          <p:nvPr>
            <p:ph sz="half" idx="1"/>
          </p:nvPr>
        </p:nvSpPr>
        <p:spPr>
          <a:xfrm>
            <a:off x="457200" y="1785257"/>
            <a:ext cx="3931920" cy="3889829"/>
          </a:xfrm>
          <a:prstGeom prst="roundRect">
            <a:avLst>
              <a:gd name="adj" fmla="val 6057"/>
            </a:avLst>
          </a:prstGeom>
          <a:gradFill>
            <a:gsLst>
              <a:gs pos="0">
                <a:srgbClr val="F5F5F5"/>
              </a:gs>
              <a:gs pos="100000">
                <a:schemeClr val="bg2">
                  <a:lumMod val="40000"/>
                  <a:lumOff val="60000"/>
                </a:schemeClr>
              </a:gs>
              <a:gs pos="100000">
                <a:schemeClr val="bg2"/>
              </a:gs>
            </a:gsLst>
            <a:lin ang="5400000" scaled="0"/>
          </a:gradFill>
        </p:spPr>
        <p:txBody>
          <a:bodyPr tIns="365760"/>
          <a:lstStyle>
            <a:lvl1pPr marL="230188" indent="-230188">
              <a:defRPr sz="1800">
                <a:solidFill>
                  <a:schemeClr val="tx1"/>
                </a:solidFill>
                <a:effectLst/>
              </a:defRPr>
            </a:lvl1pPr>
            <a:lvl2pPr marL="401638" indent="-171450">
              <a:defRPr sz="1600">
                <a:solidFill>
                  <a:schemeClr val="tx1"/>
                </a:solidFill>
                <a:effectLst/>
              </a:defRPr>
            </a:lvl2pPr>
            <a:lvl3pPr marL="685800" indent="-231775">
              <a:defRPr sz="1600">
                <a:solidFill>
                  <a:schemeClr val="tx1"/>
                </a:solidFill>
                <a:effectLst/>
              </a:defRPr>
            </a:lvl3pPr>
            <a:lvl4pPr marL="914400" indent="-230188">
              <a:defRPr sz="1600">
                <a:solidFill>
                  <a:schemeClr val="tx1"/>
                </a:solidFill>
                <a:effectLst/>
              </a:defRPr>
            </a:lvl4pPr>
            <a:lvl5pPr marL="914400" indent="9525">
              <a:buNone/>
              <a:defRPr sz="1600">
                <a:solidFill>
                  <a:schemeClr val="tx1"/>
                </a:solidFill>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9" name="Content Placeholder 2"/>
          <p:cNvSpPr>
            <a:spLocks noGrp="1"/>
          </p:cNvSpPr>
          <p:nvPr>
            <p:ph sz="half" idx="10"/>
          </p:nvPr>
        </p:nvSpPr>
        <p:spPr>
          <a:xfrm>
            <a:off x="4704537" y="1785257"/>
            <a:ext cx="3931920" cy="3889829"/>
          </a:xfrm>
          <a:prstGeom prst="roundRect">
            <a:avLst>
              <a:gd name="adj" fmla="val 6057"/>
            </a:avLst>
          </a:prstGeom>
          <a:gradFill>
            <a:gsLst>
              <a:gs pos="0">
                <a:srgbClr val="F5F5F5"/>
              </a:gs>
              <a:gs pos="100000">
                <a:schemeClr val="bg2">
                  <a:lumMod val="40000"/>
                  <a:lumOff val="60000"/>
                </a:schemeClr>
              </a:gs>
              <a:gs pos="100000">
                <a:schemeClr val="bg2"/>
              </a:gs>
            </a:gsLst>
            <a:lin ang="5400000" scaled="0"/>
          </a:gradFill>
        </p:spPr>
        <p:txBody>
          <a:bodyPr tIns="365760"/>
          <a:lstStyle>
            <a:lvl1pPr marL="230188" indent="-230188">
              <a:defRPr sz="1800">
                <a:solidFill>
                  <a:schemeClr val="tx1"/>
                </a:solidFill>
                <a:effectLst/>
              </a:defRPr>
            </a:lvl1pPr>
            <a:lvl2pPr marL="401638" indent="-171450">
              <a:defRPr sz="1600">
                <a:solidFill>
                  <a:schemeClr val="tx1"/>
                </a:solidFill>
                <a:effectLst/>
              </a:defRPr>
            </a:lvl2pPr>
            <a:lvl3pPr marL="685800" indent="-231775">
              <a:defRPr sz="1600">
                <a:solidFill>
                  <a:schemeClr val="tx1"/>
                </a:solidFill>
                <a:effectLst/>
              </a:defRPr>
            </a:lvl3pPr>
            <a:lvl4pPr marL="914400" indent="-230188">
              <a:defRPr sz="1600">
                <a:solidFill>
                  <a:schemeClr val="tx1"/>
                </a:solidFill>
                <a:effectLst/>
              </a:defRPr>
            </a:lvl4pPr>
            <a:lvl5pPr marL="914400" indent="9525">
              <a:buNone/>
              <a:defRPr sz="1600">
                <a:solidFill>
                  <a:schemeClr val="tx1"/>
                </a:solidFill>
                <a:effectLst/>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Text Placeholder 27"/>
          <p:cNvSpPr>
            <a:spLocks noGrp="1"/>
          </p:cNvSpPr>
          <p:nvPr>
            <p:ph type="body" sz="quarter" idx="12"/>
          </p:nvPr>
        </p:nvSpPr>
        <p:spPr>
          <a:xfrm>
            <a:off x="457200" y="1564527"/>
            <a:ext cx="3931920" cy="457200"/>
          </a:xfrm>
          <a:prstGeom prst="round2Same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buFontTx/>
              <a:buNone/>
              <a:defRPr lang="en-US" sz="1800" kern="1200" dirty="0" smtClean="0">
                <a:solidFill>
                  <a:srgbClr val="FFFFFF"/>
                </a:solidFill>
                <a:effectLst>
                  <a:outerShdw blurRad="38100" dist="38100" dir="2700000" algn="tl">
                    <a:srgbClr val="000000">
                      <a:alpha val="43137"/>
                    </a:srgbClr>
                  </a:outerShdw>
                </a:effectLst>
                <a:latin typeface="Segoe"/>
                <a:ea typeface="+mn-ea"/>
                <a:cs typeface="+mn-cs"/>
              </a:defRPr>
            </a:lvl1pPr>
            <a:lvl2pPr marL="0" algn="ctr" defTabSz="914400" rtl="0" eaLnBrk="1" latinLnBrk="0" hangingPunct="1">
              <a:defRPr lang="en-US" sz="1800" kern="1200" dirty="0" smtClean="0">
                <a:solidFill>
                  <a:srgbClr val="FFFFFF"/>
                </a:solidFill>
                <a:latin typeface="Segoe"/>
                <a:ea typeface="+mn-ea"/>
                <a:cs typeface="+mn-cs"/>
              </a:defRPr>
            </a:lvl2pPr>
            <a:lvl3pPr marL="0" algn="ctr" defTabSz="914400" rtl="0" eaLnBrk="1" latinLnBrk="0" hangingPunct="1">
              <a:defRPr lang="en-US" sz="1800" kern="1200" dirty="0" smtClean="0">
                <a:solidFill>
                  <a:srgbClr val="FFFFFF"/>
                </a:solidFill>
                <a:latin typeface="Segoe"/>
                <a:ea typeface="+mn-ea"/>
                <a:cs typeface="+mn-cs"/>
              </a:defRPr>
            </a:lvl3pPr>
            <a:lvl4pPr marL="0" algn="ctr" defTabSz="914400" rtl="0" eaLnBrk="1" latinLnBrk="0" hangingPunct="1">
              <a:defRPr lang="en-US" sz="1800" kern="1200" dirty="0" smtClean="0">
                <a:solidFill>
                  <a:srgbClr val="FFFFFF"/>
                </a:solidFill>
                <a:latin typeface="Segoe"/>
                <a:ea typeface="+mn-ea"/>
                <a:cs typeface="+mn-cs"/>
              </a:defRPr>
            </a:lvl4pPr>
            <a:lvl5pPr marL="0" algn="ctr" defTabSz="914400" rtl="0" eaLnBrk="1" latinLnBrk="0" hangingPunct="1">
              <a:defRPr lang="en-US" sz="1800" kern="1200" dirty="0">
                <a:solidFill>
                  <a:srgbClr val="FFFFFF"/>
                </a:solidFill>
                <a:latin typeface="Segoe"/>
                <a:ea typeface="+mn-ea"/>
                <a:cs typeface="+mn-cs"/>
              </a:defRPr>
            </a:lvl5pPr>
          </a:lstStyle>
          <a:p>
            <a:pPr lvl="0"/>
            <a:r>
              <a:rPr lang="en-US" dirty="0" smtClean="0"/>
              <a:t>Click to edit Master</a:t>
            </a:r>
            <a:endParaRPr lang="en-US" dirty="0"/>
          </a:p>
        </p:txBody>
      </p:sp>
      <p:sp>
        <p:nvSpPr>
          <p:cNvPr id="11" name="Text Placeholder 27"/>
          <p:cNvSpPr>
            <a:spLocks noGrp="1"/>
          </p:cNvSpPr>
          <p:nvPr>
            <p:ph type="body" sz="quarter" idx="13"/>
          </p:nvPr>
        </p:nvSpPr>
        <p:spPr>
          <a:xfrm>
            <a:off x="4704537" y="1564527"/>
            <a:ext cx="3931920" cy="457200"/>
          </a:xfrm>
          <a:prstGeom prst="round2Same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algn="ctr" defTabSz="914400" rtl="0" eaLnBrk="1" latinLnBrk="0" hangingPunct="1">
              <a:buFontTx/>
              <a:buNone/>
              <a:defRPr lang="en-US" sz="1800" kern="1200" dirty="0">
                <a:solidFill>
                  <a:srgbClr val="FFFFFF"/>
                </a:solidFill>
                <a:effectLst>
                  <a:outerShdw blurRad="38100" dist="38100" dir="2700000" algn="tl">
                    <a:srgbClr val="000000">
                      <a:alpha val="43137"/>
                    </a:srgbClr>
                  </a:outerShdw>
                </a:effectLst>
                <a:latin typeface="Segoe"/>
                <a:ea typeface="+mn-ea"/>
                <a:cs typeface="+mn-cs"/>
              </a:defRPr>
            </a:lvl1pPr>
            <a:lvl2pPr marL="0" algn="ctr" defTabSz="914400" rtl="0" eaLnBrk="1" latinLnBrk="0" hangingPunct="1">
              <a:defRPr lang="en-US" sz="1800" kern="1200" dirty="0" smtClean="0">
                <a:solidFill>
                  <a:srgbClr val="FFFFFF"/>
                </a:solidFill>
                <a:latin typeface="Segoe"/>
                <a:ea typeface="+mn-ea"/>
                <a:cs typeface="+mn-cs"/>
              </a:defRPr>
            </a:lvl2pPr>
            <a:lvl3pPr marL="0" algn="ctr" defTabSz="914400" rtl="0" eaLnBrk="1" latinLnBrk="0" hangingPunct="1">
              <a:defRPr lang="en-US" sz="1800" kern="1200" dirty="0" smtClean="0">
                <a:solidFill>
                  <a:srgbClr val="FFFFFF"/>
                </a:solidFill>
                <a:latin typeface="Segoe"/>
                <a:ea typeface="+mn-ea"/>
                <a:cs typeface="+mn-cs"/>
              </a:defRPr>
            </a:lvl3pPr>
            <a:lvl4pPr marL="0" algn="ctr" defTabSz="914400" rtl="0" eaLnBrk="1" latinLnBrk="0" hangingPunct="1">
              <a:defRPr lang="en-US" sz="1800" kern="1200" dirty="0" smtClean="0">
                <a:solidFill>
                  <a:srgbClr val="FFFFFF"/>
                </a:solidFill>
                <a:latin typeface="Segoe"/>
                <a:ea typeface="+mn-ea"/>
                <a:cs typeface="+mn-cs"/>
              </a:defRPr>
            </a:lvl4pPr>
            <a:lvl5pPr marL="0" algn="ctr" defTabSz="914400" rtl="0" eaLnBrk="1" latinLnBrk="0" hangingPunct="1">
              <a:defRPr lang="en-US" sz="1800" kern="1200" dirty="0">
                <a:solidFill>
                  <a:srgbClr val="FFFFFF"/>
                </a:solidFill>
                <a:latin typeface="Segoe"/>
                <a:ea typeface="+mn-ea"/>
                <a:cs typeface="+mn-cs"/>
              </a:defRPr>
            </a:lvl5pPr>
          </a:lstStyle>
          <a:p>
            <a:pPr lvl="0"/>
            <a:r>
              <a:rPr lang="en-US" dirty="0" smtClean="0"/>
              <a:t>Click to edit Master</a:t>
            </a:r>
            <a:endParaRPr lang="en-US" dirty="0"/>
          </a:p>
        </p:txBody>
      </p:sp>
      <p:sp>
        <p:nvSpPr>
          <p:cNvPr id="12" name="Title 33"/>
          <p:cNvSpPr>
            <a:spLocks noGrp="1"/>
          </p:cNvSpPr>
          <p:nvPr>
            <p:ph type="title"/>
          </p:nvPr>
        </p:nvSpPr>
        <p:spPr>
          <a:xfrm>
            <a:off x="457200" y="146304"/>
            <a:ext cx="8229600" cy="683305"/>
          </a:xfrm>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13"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14" name="Picture 13" descr="Visio2010_bL.png"/>
          <p:cNvPicPr>
            <a:picLocks noChangeAspect="1"/>
          </p:cNvPicPr>
          <p:nvPr userDrawn="1"/>
        </p:nvPicPr>
        <p:blipFill>
          <a:blip r:embed="rId3">
            <a:lum bright="-100000" contrast="100000"/>
          </a:blip>
          <a:stretch>
            <a:fillRect/>
          </a:stretch>
        </p:blipFill>
        <p:spPr>
          <a:xfrm>
            <a:off x="7681429" y="6399759"/>
            <a:ext cx="977542" cy="31156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Slide Number Placeholder 2"/>
          <p:cNvSpPr>
            <a:spLocks noGrp="1"/>
          </p:cNvSpPr>
          <p:nvPr>
            <p:ph type="sldNum" sz="quarter" idx="10"/>
          </p:nvPr>
        </p:nvSpPr>
        <p:spPr/>
        <p:txBody>
          <a:bodyPr/>
          <a:lstStyle/>
          <a:p>
            <a:pPr algn="l"/>
            <a:fld id="{0E3FD99C-B34B-4A94-B48B-DDD52BF86808}" type="slidenum">
              <a:rPr lang="en-US" smtClean="0"/>
              <a:pPr algn="l"/>
              <a:t>‹#›</a:t>
            </a:fld>
            <a:endParaRPr lang="en-US" dirty="0"/>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Title Slid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pic>
        <p:nvPicPr>
          <p:cNvPr id="8" name="Picture 7" descr="title3.png"/>
          <p:cNvPicPr>
            <a:picLocks noChangeAspect="1"/>
          </p:cNvPicPr>
          <p:nvPr userDrawn="1"/>
        </p:nvPicPr>
        <p:blipFill>
          <a:blip r:embed="rId3" cstate="email"/>
          <a:stretch>
            <a:fillRect/>
          </a:stretch>
        </p:blipFill>
        <p:spPr>
          <a:xfrm>
            <a:off x="-9525" y="-9525"/>
            <a:ext cx="6208375" cy="4629490"/>
          </a:xfrm>
          <a:prstGeom prst="rect">
            <a:avLst/>
          </a:prstGeom>
          <a:noFill/>
          <a:ln>
            <a:noFill/>
          </a:ln>
        </p:spPr>
      </p:pic>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cxnSp>
        <p:nvCxnSpPr>
          <p:cNvPr id="12" name="Straight Connector 11"/>
          <p:cNvCxnSpPr/>
          <p:nvPr userDrawn="1"/>
        </p:nvCxnSpPr>
        <p:spPr>
          <a:xfrm rot="5400000">
            <a:off x="3151346" y="5505104"/>
            <a:ext cx="155448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pic>
        <p:nvPicPr>
          <p:cNvPr id="18" name="Picture 17" descr="Visio2010_bL.png"/>
          <p:cNvPicPr>
            <a:picLocks noChangeAspect="1"/>
          </p:cNvPicPr>
          <p:nvPr userDrawn="1"/>
        </p:nvPicPr>
        <p:blipFill>
          <a:blip r:embed="rId4"/>
          <a:stretch>
            <a:fillRect/>
          </a:stretch>
        </p:blipFill>
        <p:spPr>
          <a:xfrm>
            <a:off x="7494127" y="297544"/>
            <a:ext cx="1395872" cy="444900"/>
          </a:xfrm>
          <a:prstGeom prst="rect">
            <a:avLst/>
          </a:prstGeom>
        </p:spPr>
      </p:pic>
      <p:sp>
        <p:nvSpPr>
          <p:cNvPr id="11" name="Text Placeholder 9"/>
          <p:cNvSpPr>
            <a:spLocks noGrp="1"/>
          </p:cNvSpPr>
          <p:nvPr>
            <p:ph type="body" sz="quarter" idx="13" hasCustomPrompt="1"/>
          </p:nvPr>
        </p:nvSpPr>
        <p:spPr>
          <a:xfrm>
            <a:off x="740229" y="4013200"/>
            <a:ext cx="6088970"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sp>
        <p:nvSpPr>
          <p:cNvPr id="13" name="Text Placeholder 19"/>
          <p:cNvSpPr>
            <a:spLocks noGrp="1"/>
          </p:cNvSpPr>
          <p:nvPr>
            <p:ph type="body" sz="quarter" idx="15"/>
          </p:nvPr>
        </p:nvSpPr>
        <p:spPr>
          <a:xfrm>
            <a:off x="740230" y="3019425"/>
            <a:ext cx="6089196" cy="971550"/>
          </a:xfrm>
        </p:spPr>
        <p:txBody>
          <a:bodyPr anchor="b">
            <a:noAutofit/>
          </a:bodyPr>
          <a:lstStyle>
            <a:lvl1pPr marL="0" marR="0" indent="0" algn="r"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Presentation Title</a:t>
            </a:r>
            <a:endParaRPr kumimoji="0" lang="en-US" sz="4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spTree>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8_Custom Layout_Dark">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8" name="Title 1"/>
          <p:cNvSpPr>
            <a:spLocks noGrp="1"/>
          </p:cNvSpPr>
          <p:nvPr>
            <p:ph type="title"/>
          </p:nvPr>
        </p:nvSpPr>
        <p:spPr>
          <a:xfrm>
            <a:off x="457200" y="146304"/>
            <a:ext cx="8229600" cy="683305"/>
          </a:xfrm>
        </p:spPr>
        <p:txBody>
          <a:bodyPr/>
          <a:lstStyle>
            <a:lvl1pPr>
              <a:defRPr>
                <a:solidFill>
                  <a:schemeClr val="tx1">
                    <a:lumMod val="85000"/>
                    <a:lumOff val="15000"/>
                  </a:schemeClr>
                </a:solidFill>
              </a:defRPr>
            </a:lvl1pPr>
          </a:lstStyle>
          <a:p>
            <a:r>
              <a:rPr lang="en-US" smtClean="0"/>
              <a:t>Click to edit Master title style</a:t>
            </a:r>
            <a:endParaRPr lang="en-US"/>
          </a:p>
        </p:txBody>
      </p:sp>
      <p:sp>
        <p:nvSpPr>
          <p:cNvPr id="9" name="Slide Number Placeholder 5"/>
          <p:cNvSpPr>
            <a:spLocks noGrp="1"/>
          </p:cNvSpPr>
          <p:nvPr>
            <p:ph type="sldNum" sz="quarter" idx="4"/>
          </p:nvPr>
        </p:nvSpPr>
        <p:spPr>
          <a:xfrm>
            <a:off x="464457" y="6356350"/>
            <a:ext cx="3846286"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pic>
        <p:nvPicPr>
          <p:cNvPr id="5" name="Picture 4" descr="Visio2010_bL.png"/>
          <p:cNvPicPr>
            <a:picLocks noChangeAspect="1"/>
          </p:cNvPicPr>
          <p:nvPr userDrawn="1"/>
        </p:nvPicPr>
        <p:blipFill>
          <a:blip r:embed="rId3">
            <a:lum bright="-100000" contrast="100000"/>
          </a:blip>
          <a:stretch>
            <a:fillRect/>
          </a:stretch>
        </p:blipFill>
        <p:spPr>
          <a:xfrm>
            <a:off x="7681429" y="6399759"/>
            <a:ext cx="977542" cy="311568"/>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443198"/>
          </a:xfrm>
        </p:spPr>
        <p:txBody>
          <a:bodyPr/>
          <a:lstStyle>
            <a:lvl1pPr>
              <a:defRPr sz="3200"/>
            </a:lvl1pPr>
          </a:lstStyle>
          <a:p>
            <a:r>
              <a:rPr lang="en-US" dirty="0" smtClean="0"/>
              <a:t>Click to edit Master title style</a:t>
            </a:r>
            <a:endParaRPr lang="en-US" dirty="0"/>
          </a:p>
        </p:txBody>
      </p:sp>
      <p:sp>
        <p:nvSpPr>
          <p:cNvPr id="4" name="Text Placeholder 4"/>
          <p:cNvSpPr>
            <a:spLocks noGrp="1"/>
          </p:cNvSpPr>
          <p:nvPr>
            <p:ph type="body" sz="quarter" idx="10"/>
          </p:nvPr>
        </p:nvSpPr>
        <p:spPr>
          <a:xfrm>
            <a:off x="390031" y="2224158"/>
            <a:ext cx="4192602" cy="2443746"/>
          </a:xfrm>
        </p:spPr>
        <p:txBody>
          <a:bodyPr/>
          <a:lstStyle>
            <a:lvl1pPr>
              <a:buNone/>
              <a:defRPr/>
            </a:lvl1pPr>
            <a:lvl2pPr>
              <a:buNone/>
              <a:defRPr/>
            </a:lvl2pPr>
            <a:lvl3pPr>
              <a:buNone/>
              <a:defRPr/>
            </a:lvl3pPr>
            <a:lvl4pPr>
              <a:buNone/>
              <a:defRPr/>
            </a:lvl4pPr>
            <a:lvl5pPr>
              <a:buNone/>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Text Placeholder 4"/>
          <p:cNvSpPr>
            <a:spLocks noGrp="1"/>
          </p:cNvSpPr>
          <p:nvPr>
            <p:ph type="body" sz="quarter" idx="11"/>
          </p:nvPr>
        </p:nvSpPr>
        <p:spPr>
          <a:xfrm>
            <a:off x="382942" y="749734"/>
            <a:ext cx="8388918" cy="276999"/>
          </a:xfrm>
        </p:spPr>
        <p:txBody>
          <a:bodyPr/>
          <a:lstStyle>
            <a:lvl1pPr>
              <a:buNone/>
              <a:defRPr sz="2000">
                <a:latin typeface="+mn-lt"/>
              </a:defRPr>
            </a:lvl1pPr>
            <a:lvl2pPr>
              <a:buNone/>
              <a:defRPr/>
            </a:lvl2pPr>
            <a:lvl3pPr>
              <a:buNone/>
              <a:defRPr/>
            </a:lvl3pPr>
            <a:lvl4pPr>
              <a:buNone/>
              <a:defRPr/>
            </a:lvl4pPr>
            <a:lvl5pPr>
              <a:buNone/>
              <a:defRPr/>
            </a:lvl5pPr>
          </a:lstStyle>
          <a:p>
            <a:pPr lvl="0"/>
            <a:endParaRPr lang="en-US" dirty="0"/>
          </a:p>
        </p:txBody>
      </p:sp>
    </p:spTree>
    <p:extLst>
      <p:ext uri="{BB962C8B-B14F-4D97-AF65-F5344CB8AC3E}">
        <p14:creationId xmlns:p14="http://schemas.microsoft.com/office/powerpoint/2010/main" val="3142779235"/>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1_Title Slid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cxnSp>
        <p:nvCxnSpPr>
          <p:cNvPr id="12" name="Straight Connector 11"/>
          <p:cNvCxnSpPr/>
          <p:nvPr userDrawn="1"/>
        </p:nvCxnSpPr>
        <p:spPr>
          <a:xfrm rot="5400000">
            <a:off x="3151346" y="5505104"/>
            <a:ext cx="155448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pic>
        <p:nvPicPr>
          <p:cNvPr id="18" name="Picture 17" descr="Visio2010_bL.png"/>
          <p:cNvPicPr>
            <a:picLocks noChangeAspect="1"/>
          </p:cNvPicPr>
          <p:nvPr userDrawn="1"/>
        </p:nvPicPr>
        <p:blipFill>
          <a:blip r:embed="rId3"/>
          <a:stretch>
            <a:fillRect/>
          </a:stretch>
        </p:blipFill>
        <p:spPr>
          <a:xfrm>
            <a:off x="7494127" y="297544"/>
            <a:ext cx="1395872" cy="444900"/>
          </a:xfrm>
          <a:prstGeom prst="rect">
            <a:avLst/>
          </a:prstGeom>
        </p:spPr>
      </p:pic>
      <p:sp>
        <p:nvSpPr>
          <p:cNvPr id="11" name="Text Placeholder 9"/>
          <p:cNvSpPr>
            <a:spLocks noGrp="1"/>
          </p:cNvSpPr>
          <p:nvPr>
            <p:ph type="body" sz="quarter" idx="13" hasCustomPrompt="1"/>
          </p:nvPr>
        </p:nvSpPr>
        <p:spPr>
          <a:xfrm>
            <a:off x="740229" y="4013200"/>
            <a:ext cx="6088970"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sp>
        <p:nvSpPr>
          <p:cNvPr id="13" name="Text Placeholder 19"/>
          <p:cNvSpPr>
            <a:spLocks noGrp="1"/>
          </p:cNvSpPr>
          <p:nvPr>
            <p:ph type="body" sz="quarter" idx="15"/>
          </p:nvPr>
        </p:nvSpPr>
        <p:spPr>
          <a:xfrm>
            <a:off x="740230" y="3019425"/>
            <a:ext cx="6089196" cy="971550"/>
          </a:xfrm>
        </p:spPr>
        <p:txBody>
          <a:bodyPr anchor="b">
            <a:noAutofit/>
          </a:bodyPr>
          <a:lstStyle>
            <a:lvl1pPr marL="0" marR="0" indent="0" algn="r"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Presentation Title</a:t>
            </a:r>
            <a:endParaRPr kumimoji="0" lang="en-US" sz="4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pic>
        <p:nvPicPr>
          <p:cNvPr id="14" name="Picture 13" descr="3.png"/>
          <p:cNvPicPr>
            <a:picLocks noChangeAspect="1"/>
          </p:cNvPicPr>
          <p:nvPr userDrawn="1"/>
        </p:nvPicPr>
        <p:blipFill>
          <a:blip r:embed="rId4"/>
          <a:stretch>
            <a:fillRect/>
          </a:stretch>
        </p:blipFill>
        <p:spPr>
          <a:xfrm>
            <a:off x="0" y="0"/>
            <a:ext cx="5438775" cy="3219450"/>
          </a:xfrm>
          <a:prstGeom prst="rect">
            <a:avLst/>
          </a:prstGeom>
          <a:noFill/>
          <a:ln>
            <a:noFill/>
          </a:ln>
        </p:spPr>
      </p:pic>
    </p:spTree>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0_Title Slid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cxnSp>
        <p:nvCxnSpPr>
          <p:cNvPr id="12" name="Straight Connector 11"/>
          <p:cNvCxnSpPr/>
          <p:nvPr userDrawn="1"/>
        </p:nvCxnSpPr>
        <p:spPr>
          <a:xfrm rot="5400000">
            <a:off x="3151346" y="5505104"/>
            <a:ext cx="155448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pic>
        <p:nvPicPr>
          <p:cNvPr id="18" name="Picture 17" descr="Visio2010_bL.png"/>
          <p:cNvPicPr>
            <a:picLocks noChangeAspect="1"/>
          </p:cNvPicPr>
          <p:nvPr userDrawn="1"/>
        </p:nvPicPr>
        <p:blipFill>
          <a:blip r:embed="rId3"/>
          <a:stretch>
            <a:fillRect/>
          </a:stretch>
        </p:blipFill>
        <p:spPr>
          <a:xfrm>
            <a:off x="7494127" y="297544"/>
            <a:ext cx="1395872" cy="444900"/>
          </a:xfrm>
          <a:prstGeom prst="rect">
            <a:avLst/>
          </a:prstGeom>
        </p:spPr>
      </p:pic>
      <p:sp>
        <p:nvSpPr>
          <p:cNvPr id="11" name="Text Placeholder 9"/>
          <p:cNvSpPr>
            <a:spLocks noGrp="1"/>
          </p:cNvSpPr>
          <p:nvPr>
            <p:ph type="body" sz="quarter" idx="13" hasCustomPrompt="1"/>
          </p:nvPr>
        </p:nvSpPr>
        <p:spPr>
          <a:xfrm>
            <a:off x="740229" y="4013200"/>
            <a:ext cx="6088970"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sp>
        <p:nvSpPr>
          <p:cNvPr id="13" name="Text Placeholder 19"/>
          <p:cNvSpPr>
            <a:spLocks noGrp="1"/>
          </p:cNvSpPr>
          <p:nvPr>
            <p:ph type="body" sz="quarter" idx="15"/>
          </p:nvPr>
        </p:nvSpPr>
        <p:spPr>
          <a:xfrm>
            <a:off x="740230" y="3019425"/>
            <a:ext cx="6089196" cy="971550"/>
          </a:xfrm>
        </p:spPr>
        <p:txBody>
          <a:bodyPr anchor="b">
            <a:noAutofit/>
          </a:bodyPr>
          <a:lstStyle>
            <a:lvl1pPr marL="0" marR="0" indent="0" algn="r"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Presentation Title</a:t>
            </a:r>
            <a:endParaRPr kumimoji="0" lang="en-US" sz="4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pic>
        <p:nvPicPr>
          <p:cNvPr id="14" name="Picture 13" descr="2.png"/>
          <p:cNvPicPr>
            <a:picLocks noChangeAspect="1"/>
          </p:cNvPicPr>
          <p:nvPr userDrawn="1"/>
        </p:nvPicPr>
        <p:blipFill>
          <a:blip r:embed="rId4"/>
          <a:stretch>
            <a:fillRect/>
          </a:stretch>
        </p:blipFill>
        <p:spPr>
          <a:xfrm>
            <a:off x="317479" y="0"/>
            <a:ext cx="4029074" cy="3219450"/>
          </a:xfrm>
          <a:prstGeom prst="rect">
            <a:avLst/>
          </a:prstGeom>
          <a:noFill/>
          <a:ln>
            <a:noFill/>
          </a:ln>
        </p:spPr>
      </p:pic>
    </p:spTree>
  </p:cSld>
  <p:clrMapOvr>
    <a:masterClrMapping/>
  </p:clrMapOvr>
  <p:transition>
    <p:fade/>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9_Title Slid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cxnSp>
        <p:nvCxnSpPr>
          <p:cNvPr id="12" name="Straight Connector 11"/>
          <p:cNvCxnSpPr/>
          <p:nvPr userDrawn="1"/>
        </p:nvCxnSpPr>
        <p:spPr>
          <a:xfrm rot="5400000">
            <a:off x="3151346" y="5505104"/>
            <a:ext cx="155448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pic>
        <p:nvPicPr>
          <p:cNvPr id="18" name="Picture 17" descr="Visio2010_bL.png"/>
          <p:cNvPicPr>
            <a:picLocks noChangeAspect="1"/>
          </p:cNvPicPr>
          <p:nvPr userDrawn="1"/>
        </p:nvPicPr>
        <p:blipFill>
          <a:blip r:embed="rId3"/>
          <a:stretch>
            <a:fillRect/>
          </a:stretch>
        </p:blipFill>
        <p:spPr>
          <a:xfrm>
            <a:off x="7494127" y="297544"/>
            <a:ext cx="1395872" cy="444900"/>
          </a:xfrm>
          <a:prstGeom prst="rect">
            <a:avLst/>
          </a:prstGeom>
        </p:spPr>
      </p:pic>
      <p:sp>
        <p:nvSpPr>
          <p:cNvPr id="11" name="Text Placeholder 9"/>
          <p:cNvSpPr>
            <a:spLocks noGrp="1"/>
          </p:cNvSpPr>
          <p:nvPr>
            <p:ph type="body" sz="quarter" idx="13" hasCustomPrompt="1"/>
          </p:nvPr>
        </p:nvSpPr>
        <p:spPr>
          <a:xfrm>
            <a:off x="740229" y="4013200"/>
            <a:ext cx="6088970"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sp>
        <p:nvSpPr>
          <p:cNvPr id="13" name="Text Placeholder 19"/>
          <p:cNvSpPr>
            <a:spLocks noGrp="1"/>
          </p:cNvSpPr>
          <p:nvPr>
            <p:ph type="body" sz="quarter" idx="15"/>
          </p:nvPr>
        </p:nvSpPr>
        <p:spPr>
          <a:xfrm>
            <a:off x="740230" y="3019425"/>
            <a:ext cx="6089196" cy="971550"/>
          </a:xfrm>
        </p:spPr>
        <p:txBody>
          <a:bodyPr anchor="b">
            <a:noAutofit/>
          </a:bodyPr>
          <a:lstStyle>
            <a:lvl1pPr marL="0" marR="0" indent="0" algn="r"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Presentation Title</a:t>
            </a:r>
            <a:endParaRPr kumimoji="0" lang="en-US" sz="4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pic>
        <p:nvPicPr>
          <p:cNvPr id="8" name="Picture 7" descr="data_center_status_1.png"/>
          <p:cNvPicPr>
            <a:picLocks noChangeAspect="1"/>
          </p:cNvPicPr>
          <p:nvPr userDrawn="1"/>
        </p:nvPicPr>
        <p:blipFill>
          <a:blip r:embed="rId4"/>
          <a:stretch>
            <a:fillRect/>
          </a:stretch>
        </p:blipFill>
        <p:spPr>
          <a:xfrm>
            <a:off x="52388" y="0"/>
            <a:ext cx="6981824" cy="3219450"/>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14_Title Slid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cxnSp>
        <p:nvCxnSpPr>
          <p:cNvPr id="12" name="Straight Connector 11"/>
          <p:cNvCxnSpPr/>
          <p:nvPr userDrawn="1"/>
        </p:nvCxnSpPr>
        <p:spPr>
          <a:xfrm rot="5400000">
            <a:off x="3151346" y="5505104"/>
            <a:ext cx="155448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pic>
        <p:nvPicPr>
          <p:cNvPr id="18" name="Picture 17" descr="Visio2010_bL.png"/>
          <p:cNvPicPr>
            <a:picLocks noChangeAspect="1"/>
          </p:cNvPicPr>
          <p:nvPr userDrawn="1"/>
        </p:nvPicPr>
        <p:blipFill>
          <a:blip r:embed="rId3"/>
          <a:stretch>
            <a:fillRect/>
          </a:stretch>
        </p:blipFill>
        <p:spPr>
          <a:xfrm>
            <a:off x="7494127" y="297544"/>
            <a:ext cx="1395872" cy="444900"/>
          </a:xfrm>
          <a:prstGeom prst="rect">
            <a:avLst/>
          </a:prstGeom>
        </p:spPr>
      </p:pic>
      <p:sp>
        <p:nvSpPr>
          <p:cNvPr id="11" name="Text Placeholder 9"/>
          <p:cNvSpPr>
            <a:spLocks noGrp="1"/>
          </p:cNvSpPr>
          <p:nvPr>
            <p:ph type="body" sz="quarter" idx="13" hasCustomPrompt="1"/>
          </p:nvPr>
        </p:nvSpPr>
        <p:spPr>
          <a:xfrm>
            <a:off x="740229" y="4013200"/>
            <a:ext cx="6088970"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sp>
        <p:nvSpPr>
          <p:cNvPr id="13" name="Text Placeholder 19"/>
          <p:cNvSpPr>
            <a:spLocks noGrp="1"/>
          </p:cNvSpPr>
          <p:nvPr>
            <p:ph type="body" sz="quarter" idx="15"/>
          </p:nvPr>
        </p:nvSpPr>
        <p:spPr>
          <a:xfrm>
            <a:off x="740230" y="3019425"/>
            <a:ext cx="6089196" cy="971550"/>
          </a:xfrm>
        </p:spPr>
        <p:txBody>
          <a:bodyPr anchor="b">
            <a:noAutofit/>
          </a:bodyPr>
          <a:lstStyle>
            <a:lvl1pPr marL="0" marR="0" indent="0" algn="r"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Presentation Title</a:t>
            </a:r>
            <a:endParaRPr kumimoji="0" lang="en-US" sz="4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pic>
        <p:nvPicPr>
          <p:cNvPr id="8" name="Picture 7" descr="data_center_status_1.png"/>
          <p:cNvPicPr>
            <a:picLocks noChangeAspect="1"/>
          </p:cNvPicPr>
          <p:nvPr userDrawn="1"/>
        </p:nvPicPr>
        <p:blipFill>
          <a:blip r:embed="rId4"/>
          <a:stretch>
            <a:fillRect/>
          </a:stretch>
        </p:blipFill>
        <p:spPr>
          <a:xfrm>
            <a:off x="0" y="0"/>
            <a:ext cx="7086599" cy="4572000"/>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3_Title Slid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cxnSp>
        <p:nvCxnSpPr>
          <p:cNvPr id="12" name="Straight Connector 11"/>
          <p:cNvCxnSpPr/>
          <p:nvPr userDrawn="1"/>
        </p:nvCxnSpPr>
        <p:spPr>
          <a:xfrm rot="5400000">
            <a:off x="3151346" y="5505104"/>
            <a:ext cx="155448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pic>
        <p:nvPicPr>
          <p:cNvPr id="18" name="Picture 17" descr="Visio2010_bL.png"/>
          <p:cNvPicPr>
            <a:picLocks noChangeAspect="1"/>
          </p:cNvPicPr>
          <p:nvPr userDrawn="1"/>
        </p:nvPicPr>
        <p:blipFill>
          <a:blip r:embed="rId3"/>
          <a:stretch>
            <a:fillRect/>
          </a:stretch>
        </p:blipFill>
        <p:spPr>
          <a:xfrm>
            <a:off x="7494127" y="297544"/>
            <a:ext cx="1395872" cy="444900"/>
          </a:xfrm>
          <a:prstGeom prst="rect">
            <a:avLst/>
          </a:prstGeom>
        </p:spPr>
      </p:pic>
      <p:sp>
        <p:nvSpPr>
          <p:cNvPr id="11" name="Text Placeholder 9"/>
          <p:cNvSpPr>
            <a:spLocks noGrp="1"/>
          </p:cNvSpPr>
          <p:nvPr>
            <p:ph type="body" sz="quarter" idx="13" hasCustomPrompt="1"/>
          </p:nvPr>
        </p:nvSpPr>
        <p:spPr>
          <a:xfrm>
            <a:off x="740229" y="4013200"/>
            <a:ext cx="6088970"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sp>
        <p:nvSpPr>
          <p:cNvPr id="13" name="Text Placeholder 19"/>
          <p:cNvSpPr>
            <a:spLocks noGrp="1"/>
          </p:cNvSpPr>
          <p:nvPr>
            <p:ph type="body" sz="quarter" idx="15"/>
          </p:nvPr>
        </p:nvSpPr>
        <p:spPr>
          <a:xfrm>
            <a:off x="740230" y="3019425"/>
            <a:ext cx="6089196" cy="971550"/>
          </a:xfrm>
        </p:spPr>
        <p:txBody>
          <a:bodyPr anchor="b">
            <a:noAutofit/>
          </a:bodyPr>
          <a:lstStyle>
            <a:lvl1pPr marL="0" marR="0" indent="0" algn="r"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Presentation Title</a:t>
            </a:r>
            <a:endParaRPr kumimoji="0" lang="en-US" sz="4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pic>
        <p:nvPicPr>
          <p:cNvPr id="8" name="Picture 7" descr="data_center_status_1.png"/>
          <p:cNvPicPr>
            <a:picLocks noChangeAspect="1"/>
          </p:cNvPicPr>
          <p:nvPr userDrawn="1"/>
        </p:nvPicPr>
        <p:blipFill>
          <a:blip r:embed="rId4"/>
          <a:stretch>
            <a:fillRect/>
          </a:stretch>
        </p:blipFill>
        <p:spPr>
          <a:xfrm>
            <a:off x="1" y="0"/>
            <a:ext cx="7123897" cy="4596063"/>
          </a:xfrm>
          <a:prstGeom prst="rect">
            <a:avLst/>
          </a:prstGeom>
        </p:spPr>
      </p:pic>
    </p:spTree>
  </p:cSld>
  <p:clrMapOvr>
    <a:masterClrMapping/>
  </p:clrMapOvr>
  <p:transition>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Title Slide">
    <p:bg>
      <p:bgPr>
        <a:blipFill dpi="0" rotWithShape="1">
          <a:blip r:embed="rId2" cstate="email">
            <a:lum/>
          </a:blip>
          <a:srcRect/>
          <a:stretch>
            <a:fillRect l="-7000" r="-7000"/>
          </a:stretch>
        </a:blipFill>
        <a:effectLst/>
      </p:bgPr>
    </p:bg>
    <p:spTree>
      <p:nvGrpSpPr>
        <p:cNvPr id="1" name=""/>
        <p:cNvGrpSpPr/>
        <p:nvPr/>
      </p:nvGrpSpPr>
      <p:grpSpPr>
        <a:xfrm>
          <a:off x="0" y="0"/>
          <a:ext cx="0" cy="0"/>
          <a:chOff x="0" y="0"/>
          <a:chExt cx="0" cy="0"/>
        </a:xfrm>
      </p:grpSpPr>
      <p:sp>
        <p:nvSpPr>
          <p:cNvPr id="7" name="Round Same Side Corner Rectangle 6"/>
          <p:cNvSpPr/>
          <p:nvPr userDrawn="1"/>
        </p:nvSpPr>
        <p:spPr>
          <a:xfrm rot="5400000">
            <a:off x="2373761" y="-67469"/>
            <a:ext cx="2321471" cy="7065818"/>
          </a:xfrm>
          <a:prstGeom prst="round2SameRect">
            <a:avLst>
              <a:gd name="adj1" fmla="val 5814"/>
              <a:gd name="adj2" fmla="val 0"/>
            </a:avLst>
          </a:prstGeom>
          <a:gradFill>
            <a:gsLst>
              <a:gs pos="0">
                <a:sysClr val="window" lastClr="FFFFFF">
                  <a:alpha val="0"/>
                </a:sysClr>
              </a:gs>
              <a:gs pos="50000">
                <a:srgbClr val="1F497D">
                  <a:lumMod val="60000"/>
                  <a:lumOff val="40000"/>
                  <a:alpha val="0"/>
                </a:srgbClr>
              </a:gs>
              <a:gs pos="100000">
                <a:schemeClr val="accent1"/>
              </a:gs>
            </a:gsLst>
            <a:lin ang="21000000" scaled="0"/>
          </a:gradFill>
          <a:ln w="25400" cap="rnd" cmpd="sng" algn="ctr">
            <a:noFill/>
            <a:prstDash val="solid"/>
          </a:ln>
          <a:effectLst>
            <a:outerShdw blurRad="50800" dist="38100" dir="5400000" algn="t" rotWithShape="0">
              <a:prstClr val="black">
                <a:alpha val="14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ysClr val="window" lastClr="FFFFFF"/>
              </a:solidFill>
              <a:effectLst/>
              <a:uLnTx/>
              <a:uFillTx/>
              <a:latin typeface="Segoe"/>
              <a:ea typeface="+mn-ea"/>
              <a:cs typeface="+mn-cs"/>
            </a:endParaRPr>
          </a:p>
        </p:txBody>
      </p:sp>
      <p:cxnSp>
        <p:nvCxnSpPr>
          <p:cNvPr id="12" name="Straight Connector 11"/>
          <p:cNvCxnSpPr/>
          <p:nvPr userDrawn="1"/>
        </p:nvCxnSpPr>
        <p:spPr>
          <a:xfrm rot="5400000">
            <a:off x="3151346" y="5505104"/>
            <a:ext cx="155448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pic>
        <p:nvPicPr>
          <p:cNvPr id="18" name="Picture 17" descr="Visio2010_bL.png"/>
          <p:cNvPicPr>
            <a:picLocks noChangeAspect="1"/>
          </p:cNvPicPr>
          <p:nvPr userDrawn="1"/>
        </p:nvPicPr>
        <p:blipFill>
          <a:blip r:embed="rId3"/>
          <a:stretch>
            <a:fillRect/>
          </a:stretch>
        </p:blipFill>
        <p:spPr>
          <a:xfrm>
            <a:off x="7494127" y="297544"/>
            <a:ext cx="1395872" cy="444900"/>
          </a:xfrm>
          <a:prstGeom prst="rect">
            <a:avLst/>
          </a:prstGeom>
        </p:spPr>
      </p:pic>
      <p:sp>
        <p:nvSpPr>
          <p:cNvPr id="11" name="Text Placeholder 9"/>
          <p:cNvSpPr>
            <a:spLocks noGrp="1"/>
          </p:cNvSpPr>
          <p:nvPr>
            <p:ph type="body" sz="quarter" idx="13" hasCustomPrompt="1"/>
          </p:nvPr>
        </p:nvSpPr>
        <p:spPr>
          <a:xfrm>
            <a:off x="740229" y="4013200"/>
            <a:ext cx="6088970" cy="544286"/>
          </a:xfrm>
        </p:spPr>
        <p:txBody>
          <a:bodyPr anchor="b">
            <a:normAutofit/>
          </a:bodyPr>
          <a:lstStyle>
            <a:lvl1pPr algn="r">
              <a:spcBef>
                <a:spcPts val="0"/>
              </a:spcBef>
              <a:buFontTx/>
              <a:buNone/>
              <a:defRPr sz="2800" i="1">
                <a:solidFill>
                  <a:schemeClr val="accent4"/>
                </a:solidFill>
                <a:effectLst>
                  <a:outerShdw blurRad="38100" dist="38100" dir="2700000" algn="tl">
                    <a:srgbClr val="000000">
                      <a:alpha val="43137"/>
                    </a:srgbClr>
                  </a:outerShdw>
                </a:effectLst>
              </a:defRPr>
            </a:lvl1pPr>
          </a:lstStyle>
          <a:p>
            <a:pPr lvl="0"/>
            <a:r>
              <a:rPr lang="en-US" dirty="0" smtClean="0"/>
              <a:t>Demo Title</a:t>
            </a:r>
            <a:endParaRPr lang="en-US" dirty="0"/>
          </a:p>
        </p:txBody>
      </p:sp>
      <p:sp>
        <p:nvSpPr>
          <p:cNvPr id="13" name="Text Placeholder 19"/>
          <p:cNvSpPr>
            <a:spLocks noGrp="1"/>
          </p:cNvSpPr>
          <p:nvPr>
            <p:ph type="body" sz="quarter" idx="15"/>
          </p:nvPr>
        </p:nvSpPr>
        <p:spPr>
          <a:xfrm>
            <a:off x="740230" y="3019425"/>
            <a:ext cx="6089196" cy="971550"/>
          </a:xfrm>
        </p:spPr>
        <p:txBody>
          <a:bodyPr anchor="b">
            <a:noAutofit/>
          </a:bodyPr>
          <a:lstStyle>
            <a:lvl1pPr marL="0" marR="0" indent="0" algn="r" defTabSz="914400" rtl="0" eaLnBrk="1" fontAlgn="auto" latinLnBrk="0" hangingPunct="1">
              <a:lnSpc>
                <a:spcPct val="100000"/>
              </a:lnSpc>
              <a:spcBef>
                <a:spcPct val="0"/>
              </a:spcBef>
              <a:spcAft>
                <a:spcPts val="0"/>
              </a:spcAft>
              <a:buClrTx/>
              <a:buSzTx/>
              <a:buFontTx/>
              <a:buNone/>
              <a:tabLst/>
              <a:defRPr kumimoji="0" lang="en-US" sz="3200" b="1" i="0" u="none" strike="noStrike" kern="1200" cap="none" spc="0" normalizeH="0" baseline="0" noProof="0">
                <a:ln>
                  <a:noFill/>
                </a:ln>
                <a:solidFill>
                  <a:schemeClr val="bg1"/>
                </a:solidFill>
                <a:effectLst>
                  <a:outerShdw blurRad="38100" dist="38100" dir="2700000" algn="tl">
                    <a:srgbClr val="000000">
                      <a:alpha val="43137"/>
                    </a:srgbClr>
                  </a:outerShdw>
                </a:effectLst>
                <a:uLnTx/>
                <a:uFillTx/>
              </a:defRPr>
            </a:lvl1pPr>
          </a:lstStyle>
          <a:p>
            <a:pPr marL="0" marR="0" lvl="0" indent="0" algn="r" defTabSz="914400" rtl="0" eaLnBrk="1" fontAlgn="auto" latinLnBrk="0" hangingPunct="1">
              <a:lnSpc>
                <a:spcPct val="100000"/>
              </a:lnSpc>
              <a:spcBef>
                <a:spcPct val="0"/>
              </a:spcBef>
              <a:spcAft>
                <a:spcPts val="0"/>
              </a:spcAft>
              <a:buClrTx/>
              <a:buSzTx/>
              <a:buFontTx/>
              <a:buNone/>
              <a:tabLst/>
              <a:defRPr/>
            </a:pPr>
            <a:r>
              <a:rPr kumimoji="0" lang="en-US" sz="4800" b="1" i="0" u="none" strike="noStrike" kern="120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j-lt"/>
                <a:ea typeface="+mj-ea"/>
                <a:cs typeface="+mj-cs"/>
              </a:rPr>
              <a:t>Presentation Title</a:t>
            </a:r>
            <a:endParaRPr kumimoji="0" lang="en-US" sz="4800" b="1" i="0" u="none" strike="noStrike" kern="1200" cap="none" spc="0" normalizeH="0" baseline="0" noProof="0" dirty="0">
              <a:ln>
                <a:noFill/>
              </a:ln>
              <a:solidFill>
                <a:schemeClr val="bg1"/>
              </a:solidFill>
              <a:effectLst>
                <a:outerShdw blurRad="38100" dist="38100" dir="2700000" algn="tl">
                  <a:srgbClr val="000000">
                    <a:alpha val="43137"/>
                  </a:srgbClr>
                </a:outerShdw>
              </a:effectLst>
              <a:uLnTx/>
              <a:uFillTx/>
              <a:latin typeface="+mj-lt"/>
              <a:ea typeface="+mj-ea"/>
              <a:cs typeface="+mj-cs"/>
            </a:endParaRPr>
          </a:p>
        </p:txBody>
      </p:sp>
      <p:pic>
        <p:nvPicPr>
          <p:cNvPr id="8" name="Picture 7" descr="data_center_status_1.png"/>
          <p:cNvPicPr>
            <a:picLocks noChangeAspect="1"/>
          </p:cNvPicPr>
          <p:nvPr userDrawn="1"/>
        </p:nvPicPr>
        <p:blipFill>
          <a:blip r:embed="rId4"/>
          <a:stretch>
            <a:fillRect/>
          </a:stretch>
        </p:blipFill>
        <p:spPr>
          <a:xfrm>
            <a:off x="0" y="-1"/>
            <a:ext cx="7066547" cy="4559063"/>
          </a:xfrm>
          <a:prstGeom prst="rect">
            <a:avLst/>
          </a:prstGeom>
        </p:spPr>
      </p:pic>
    </p:spTree>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33">
            <a:lum/>
          </a:blip>
          <a:srcRect/>
          <a:stretch>
            <a:fillRect l="-7000" r="-7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44011"/>
            <a:ext cx="8229600" cy="683305"/>
          </a:xfrm>
          <a:prstGeom prst="rect">
            <a:avLst/>
          </a:prstGeom>
        </p:spPr>
        <p:txBody>
          <a:bodyPr vert="horz" lIns="91440" tIns="45720" rIns="91440" bIns="45720" rtlCol="0" anchor="t">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464457" y="6356350"/>
            <a:ext cx="414432" cy="365125"/>
          </a:xfrm>
          <a:prstGeom prst="rect">
            <a:avLst/>
          </a:prstGeom>
          <a:noFill/>
        </p:spPr>
        <p:txBody>
          <a:bodyPr vert="horz" lIns="91440" tIns="45720" rIns="91440" bIns="45720" rtlCol="0" anchor="ctr"/>
          <a:lstStyle>
            <a:lvl1pPr algn="r" rtl="0" fontAlgn="base">
              <a:spcBef>
                <a:spcPct val="0"/>
              </a:spcBef>
              <a:spcAft>
                <a:spcPct val="0"/>
              </a:spcAft>
              <a:defRPr sz="1200">
                <a:solidFill>
                  <a:schemeClr val="accent1"/>
                </a:solidFill>
              </a:defRPr>
            </a:lvl1pPr>
          </a:lstStyle>
          <a:p>
            <a:pPr algn="l"/>
            <a:fld id="{0E3FD99C-B34B-4A94-B48B-DDD52BF86808}" type="slidenum">
              <a:rPr lang="en-US" smtClean="0"/>
              <a:pPr algn="l"/>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98" r:id="rId4"/>
    <p:sldLayoutId id="2147483697" r:id="rId5"/>
    <p:sldLayoutId id="2147483696" r:id="rId6"/>
    <p:sldLayoutId id="2147483701" r:id="rId7"/>
    <p:sldLayoutId id="2147483700" r:id="rId8"/>
    <p:sldLayoutId id="2147483699" r:id="rId9"/>
    <p:sldLayoutId id="2147483667" r:id="rId10"/>
    <p:sldLayoutId id="2147483665" r:id="rId11"/>
    <p:sldLayoutId id="2147483666" r:id="rId12"/>
    <p:sldLayoutId id="2147483668" r:id="rId13"/>
    <p:sldLayoutId id="2147483669" r:id="rId14"/>
    <p:sldLayoutId id="2147483670" r:id="rId15"/>
    <p:sldLayoutId id="2147483650" r:id="rId16"/>
    <p:sldLayoutId id="2147483688" r:id="rId17"/>
    <p:sldLayoutId id="2147483652" r:id="rId18"/>
    <p:sldLayoutId id="2147483689" r:id="rId19"/>
    <p:sldLayoutId id="2147483654" r:id="rId20"/>
    <p:sldLayoutId id="2147483690" r:id="rId21"/>
    <p:sldLayoutId id="2147483655" r:id="rId22"/>
    <p:sldLayoutId id="2147483691" r:id="rId23"/>
    <p:sldLayoutId id="2147483660" r:id="rId24"/>
    <p:sldLayoutId id="2147483692" r:id="rId25"/>
    <p:sldLayoutId id="2147483693" r:id="rId26"/>
    <p:sldLayoutId id="2147483664" r:id="rId27"/>
    <p:sldLayoutId id="2147483694" r:id="rId28"/>
    <p:sldLayoutId id="2147483673" r:id="rId29"/>
    <p:sldLayoutId id="2147483695" r:id="rId30"/>
    <p:sldLayoutId id="2147483702" r:id="rId31"/>
  </p:sldLayoutIdLst>
  <p:transition>
    <p:fade/>
  </p:transition>
  <p:timing>
    <p:tnLst>
      <p:par>
        <p:cTn id="1" dur="indefinite" restart="never" nodeType="tmRoot"/>
      </p:par>
    </p:tnLst>
  </p:timing>
  <p:hf hdr="0" ftr="0" dt="0"/>
  <p:txStyles>
    <p:titleStyle>
      <a:lvl1pPr algn="l" defTabSz="914400" rtl="0" eaLnBrk="1" latinLnBrk="0" hangingPunct="1">
        <a:spcBef>
          <a:spcPct val="0"/>
        </a:spcBef>
        <a:buNone/>
        <a:defRPr sz="4000" kern="1200">
          <a:solidFill>
            <a:schemeClr val="accent1"/>
          </a:solidFill>
          <a:latin typeface="+mj-lt"/>
          <a:ea typeface="+mj-ea"/>
          <a:cs typeface="+mj-cs"/>
        </a:defRPr>
      </a:lvl1pPr>
    </p:titleStyle>
    <p:bodyStyle>
      <a:lvl1pPr marL="342900" indent="-342900" algn="l" defTabSz="914400" rtl="0" eaLnBrk="1" latinLnBrk="0" hangingPunct="1">
        <a:spcBef>
          <a:spcPct val="20000"/>
        </a:spcBef>
        <a:buClr>
          <a:schemeClr val="tx2"/>
        </a:buClr>
        <a:buSzPct val="98000"/>
        <a:buFont typeface="Arial" pitchFamily="34" charset="0"/>
        <a:buChar char="•"/>
        <a:defRPr sz="3200" kern="1200">
          <a:solidFill>
            <a:schemeClr val="tx1">
              <a:lumMod val="85000"/>
              <a:lumOff val="15000"/>
            </a:schemeClr>
          </a:solidFill>
          <a:latin typeface="+mn-lt"/>
          <a:ea typeface="+mn-ea"/>
          <a:cs typeface="+mn-cs"/>
        </a:defRPr>
      </a:lvl1pPr>
      <a:lvl2pPr marL="742950" indent="-285750" algn="l" defTabSz="914400" rtl="0" eaLnBrk="1" latinLnBrk="0" hangingPunct="1">
        <a:spcBef>
          <a:spcPct val="20000"/>
        </a:spcBef>
        <a:buClr>
          <a:schemeClr val="tx2"/>
        </a:buClr>
        <a:buSzPct val="98000"/>
        <a:buFont typeface="Arial" pitchFamily="34" charset="0"/>
        <a:buChar char="•"/>
        <a:defRPr sz="2800" kern="1200">
          <a:solidFill>
            <a:schemeClr val="tx1">
              <a:lumMod val="85000"/>
              <a:lumOff val="15000"/>
            </a:schemeClr>
          </a:solidFill>
          <a:latin typeface="+mn-lt"/>
          <a:ea typeface="+mn-ea"/>
          <a:cs typeface="+mn-cs"/>
        </a:defRPr>
      </a:lvl2pPr>
      <a:lvl3pPr marL="1143000" indent="-228600" algn="l" defTabSz="914400" rtl="0" eaLnBrk="1" latinLnBrk="0" hangingPunct="1">
        <a:spcBef>
          <a:spcPct val="20000"/>
        </a:spcBef>
        <a:buClr>
          <a:schemeClr val="tx2"/>
        </a:buClr>
        <a:buSzPct val="98000"/>
        <a:buFont typeface="Arial" pitchFamily="34" charset="0"/>
        <a:buChar char="•"/>
        <a:defRPr sz="2400" kern="1200">
          <a:solidFill>
            <a:schemeClr val="tx1">
              <a:lumMod val="85000"/>
              <a:lumOff val="15000"/>
            </a:schemeClr>
          </a:solidFill>
          <a:latin typeface="+mn-lt"/>
          <a:ea typeface="+mn-ea"/>
          <a:cs typeface="+mn-cs"/>
        </a:defRPr>
      </a:lvl3pPr>
      <a:lvl4pPr marL="1600200" indent="-228600" algn="l" defTabSz="914400" rtl="0" eaLnBrk="1" latinLnBrk="0" hangingPunct="1">
        <a:spcBef>
          <a:spcPct val="20000"/>
        </a:spcBef>
        <a:buClr>
          <a:schemeClr val="tx2"/>
        </a:buClr>
        <a:buSzPct val="98000"/>
        <a:buFont typeface="Arial" pitchFamily="34" charset="0"/>
        <a:buChar char="•"/>
        <a:defRPr sz="2000" kern="1200">
          <a:solidFill>
            <a:schemeClr val="tx1">
              <a:lumMod val="85000"/>
              <a:lumOff val="15000"/>
            </a:schemeClr>
          </a:solidFill>
          <a:latin typeface="+mn-lt"/>
          <a:ea typeface="+mn-ea"/>
          <a:cs typeface="+mn-cs"/>
        </a:defRPr>
      </a:lvl4pPr>
      <a:lvl5pPr marL="2057400" indent="-228600" algn="l" defTabSz="914400" rtl="0" eaLnBrk="1" latinLnBrk="0" hangingPunct="1">
        <a:spcBef>
          <a:spcPct val="20000"/>
        </a:spcBef>
        <a:buClr>
          <a:schemeClr val="tx2"/>
        </a:buClr>
        <a:buSzPct val="98000"/>
        <a:buFont typeface="Arial" pitchFamily="34" charset="0"/>
        <a:buChar char="•"/>
        <a:defRPr sz="2000" kern="1200">
          <a:solidFill>
            <a:schemeClr val="tx1">
              <a:lumMod val="85000"/>
              <a:lumOff val="1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atthewr@tipsandtechniquesnow.com"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19.jpg"/></Relationships>
</file>

<file path=ppt/slides/_rels/slide1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25.emf"/><Relationship Id="rId13" Type="http://schemas.openxmlformats.org/officeDocument/2006/relationships/image" Target="../media/image30.png"/><Relationship Id="rId3" Type="http://schemas.openxmlformats.org/officeDocument/2006/relationships/image" Target="../media/image20.emf"/><Relationship Id="rId7" Type="http://schemas.openxmlformats.org/officeDocument/2006/relationships/image" Target="../media/image24.emf"/><Relationship Id="rId12"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1.xml"/><Relationship Id="rId6" Type="http://schemas.openxmlformats.org/officeDocument/2006/relationships/image" Target="../media/image23.emf"/><Relationship Id="rId11" Type="http://schemas.openxmlformats.org/officeDocument/2006/relationships/image" Target="../media/image28.png"/><Relationship Id="rId5" Type="http://schemas.openxmlformats.org/officeDocument/2006/relationships/image" Target="../media/image22.emf"/><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png"/><Relationship Id="rId14" Type="http://schemas.openxmlformats.org/officeDocument/2006/relationships/image" Target="../media/image31.png"/></Relationships>
</file>

<file path=ppt/slides/_rels/slide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31.xml"/><Relationship Id="rId4" Type="http://schemas.openxmlformats.org/officeDocument/2006/relationships/image" Target="../media/image35.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8.xml.rels><?xml version="1.0" encoding="UTF-8" standalone="yes"?>
<Relationships xmlns="http://schemas.openxmlformats.org/package/2006/relationships"><Relationship Id="rId8" Type="http://schemas.openxmlformats.org/officeDocument/2006/relationships/image" Target="../media/image19.jp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36.PNG"/></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15"/>
          <p:cNvSpPr txBox="1">
            <a:spLocks/>
          </p:cNvSpPr>
          <p:nvPr/>
        </p:nvSpPr>
        <p:spPr>
          <a:xfrm>
            <a:off x="4087087" y="4930833"/>
            <a:ext cx="4849879" cy="1646430"/>
          </a:xfrm>
          <a:prstGeom prst="rect">
            <a:avLst/>
          </a:prstGeom>
        </p:spPr>
        <p:txBody>
          <a:bodyPr vert="horz" lIns="91440" tIns="45720" rIns="91440" bIns="45720" rtlCol="0">
            <a:normAutofit/>
          </a:bodyPr>
          <a:lstStyle>
            <a:lvl1pPr marL="0" marR="0" indent="0" defTabSz="914400" eaLnBrk="1" fontAlgn="auto" latinLnBrk="0" hangingPunct="1">
              <a:lnSpc>
                <a:spcPct val="100000"/>
              </a:lnSpc>
              <a:spcBef>
                <a:spcPts val="0"/>
              </a:spcBef>
              <a:spcAft>
                <a:spcPts val="0"/>
              </a:spcAft>
              <a:buClrTx/>
              <a:buSzTx/>
              <a:buFontTx/>
              <a:buNone/>
              <a:tabLst/>
              <a:defRPr sz="1600"/>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0" dirty="0" smtClean="0">
                <a:solidFill>
                  <a:schemeClr val="bg1"/>
                </a:solidFill>
                <a:effectLst>
                  <a:outerShdw blurRad="38100" dist="38100" dir="2700000" algn="tl">
                    <a:srgbClr val="000000">
                      <a:alpha val="43137"/>
                    </a:srgbClr>
                  </a:outerShdw>
                </a:effectLst>
              </a:rPr>
              <a:t>Matthew Roderman</a:t>
            </a:r>
            <a:endParaRPr kumimoji="0" lang="en-US" sz="1800" b="0"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rPr>
              <a:t>         CEO/Founder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0" dirty="0" smtClean="0">
                <a:solidFill>
                  <a:schemeClr val="bg1"/>
                </a:solidFill>
                <a:effectLst>
                  <a:outerShdw blurRad="38100" dist="38100" dir="2700000" algn="tl">
                    <a:srgbClr val="000000">
                      <a:alpha val="43137"/>
                    </a:srgbClr>
                  </a:outerShdw>
                </a:effectLst>
              </a:rPr>
              <a:t>         Tips &amp; Techniques, L.L.C</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i="0" u="sng" strike="noStrike" kern="0" cap="none" spc="0" normalizeH="0" baseline="0" noProof="0" dirty="0" smtClean="0">
                <a:ln>
                  <a:noFill/>
                </a:ln>
                <a:solidFill>
                  <a:srgbClr val="5070C6"/>
                </a:solidFill>
                <a:uLnTx/>
                <a:uFillTx/>
                <a:latin typeface="Arial" pitchFamily="34" charset="0"/>
                <a:cs typeface="Arial" pitchFamily="34" charset="0"/>
              </a:rPr>
              <a:t>Tipsandtechniquesnow.com</a:t>
            </a:r>
          </a:p>
          <a:p>
            <a:pPr lvl="0">
              <a:defRPr/>
            </a:pPr>
            <a:r>
              <a:rPr lang="en-US" sz="1400" u="sng" kern="0" dirty="0">
                <a:solidFill>
                  <a:srgbClr val="5070C6"/>
                </a:solidFill>
                <a:latin typeface="Arial" pitchFamily="34" charset="0"/>
                <a:cs typeface="Arial" pitchFamily="34" charset="0"/>
              </a:rPr>
              <a:t>http://</a:t>
            </a:r>
            <a:r>
              <a:rPr lang="en-US" sz="1400" u="sng" kern="0" dirty="0" smtClean="0">
                <a:solidFill>
                  <a:srgbClr val="5070C6"/>
                </a:solidFill>
                <a:latin typeface="Arial" pitchFamily="34" charset="0"/>
                <a:cs typeface="Arial" pitchFamily="34" charset="0"/>
              </a:rPr>
              <a:t>tipsandtechniques.myvbookstore.com</a:t>
            </a:r>
            <a:endParaRPr kumimoji="0" lang="en-US" sz="1400" i="0" u="sng" strike="noStrike" kern="0" cap="none" spc="0" normalizeH="0" baseline="0" noProof="0" dirty="0" smtClean="0">
              <a:ln>
                <a:noFill/>
              </a:ln>
              <a:solidFill>
                <a:srgbClr val="5070C6"/>
              </a:solidFill>
              <a:uLnTx/>
              <a:uFillTx/>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0" dirty="0">
                <a:solidFill>
                  <a:srgbClr val="2A4182"/>
                </a:solidFill>
                <a:latin typeface="Arial" pitchFamily="34" charset="0"/>
                <a:cs typeface="Arial" pitchFamily="34" charset="0"/>
                <a:hlinkClick r:id="rId3"/>
              </a:rPr>
              <a:t>M</a:t>
            </a:r>
            <a:r>
              <a:rPr lang="en-US" sz="1400" kern="0" dirty="0" smtClean="0">
                <a:solidFill>
                  <a:srgbClr val="2A4182"/>
                </a:solidFill>
                <a:latin typeface="Arial" pitchFamily="34" charset="0"/>
                <a:cs typeface="Arial" pitchFamily="34" charset="0"/>
                <a:hlinkClick r:id="rId3"/>
              </a:rPr>
              <a:t>atthewr@tipsandtechniquesnow.com</a:t>
            </a:r>
            <a:endParaRPr lang="en-US" sz="1400" kern="0" dirty="0" smtClean="0">
              <a:solidFill>
                <a:srgbClr val="2A4182"/>
              </a:solidFill>
              <a:latin typeface="Arial" pitchFamily="34" charset="0"/>
              <a:cs typeface="Arial"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dirty="0" smtClean="0">
              <a:ln>
                <a:noFill/>
              </a:ln>
              <a:solidFill>
                <a:schemeClr val="bg1"/>
              </a:solidFill>
              <a:effectLst>
                <a:outerShdw blurRad="38100" dist="38100" dir="2700000" algn="tl">
                  <a:srgbClr val="000000">
                    <a:alpha val="43137"/>
                  </a:srgbClr>
                </a:outerShdw>
              </a:effectLst>
              <a:uLnTx/>
              <a:uFillTx/>
              <a:latin typeface="+mn-lt"/>
              <a:ea typeface="+mn-ea"/>
              <a:cs typeface="+mn-cs"/>
            </a:endParaRPr>
          </a:p>
        </p:txBody>
      </p:sp>
      <p:sp>
        <p:nvSpPr>
          <p:cNvPr id="10" name="Text Placeholder 3"/>
          <p:cNvSpPr>
            <a:spLocks noGrp="1"/>
          </p:cNvSpPr>
          <p:nvPr>
            <p:ph type="body" sz="quarter" idx="13"/>
          </p:nvPr>
        </p:nvSpPr>
        <p:spPr/>
        <p:txBody>
          <a:bodyPr>
            <a:normAutofit fontScale="70000" lnSpcReduction="20000"/>
          </a:bodyPr>
          <a:lstStyle/>
          <a:p>
            <a:r>
              <a:rPr lang="en-US" b="1" dirty="0" smtClean="0"/>
              <a:t>                 Bring Your Ideas to </a:t>
            </a:r>
            <a:r>
              <a:rPr lang="en-US" b="1" smtClean="0"/>
              <a:t>Life       6/14/2012</a:t>
            </a:r>
            <a:endParaRPr lang="en-US" b="1" dirty="0"/>
          </a:p>
        </p:txBody>
      </p:sp>
      <p:sp>
        <p:nvSpPr>
          <p:cNvPr id="8" name="Text Placeholder 5"/>
          <p:cNvSpPr>
            <a:spLocks noGrp="1"/>
          </p:cNvSpPr>
          <p:nvPr>
            <p:ph type="body" sz="quarter" idx="15"/>
          </p:nvPr>
        </p:nvSpPr>
        <p:spPr>
          <a:xfrm>
            <a:off x="211015" y="2518913"/>
            <a:ext cx="6618411" cy="1472062"/>
          </a:xfrm>
        </p:spPr>
        <p:txBody>
          <a:bodyPr/>
          <a:lstStyle/>
          <a:p>
            <a:r>
              <a:rPr sz="4800" dirty="0" smtClean="0"/>
              <a:t>Visio 2010 </a:t>
            </a:r>
            <a:br>
              <a:rPr sz="4800" dirty="0" smtClean="0"/>
            </a:br>
            <a:r>
              <a:rPr sz="4800" dirty="0" smtClean="0"/>
              <a:t>Tips and Techniques</a:t>
            </a:r>
          </a:p>
        </p:txBody>
      </p:sp>
      <p:sp>
        <p:nvSpPr>
          <p:cNvPr id="2" name="TextBox 1"/>
          <p:cNvSpPr txBox="1"/>
          <p:nvPr/>
        </p:nvSpPr>
        <p:spPr>
          <a:xfrm>
            <a:off x="278780" y="4685506"/>
            <a:ext cx="3601844" cy="369332"/>
          </a:xfrm>
          <a:prstGeom prst="rect">
            <a:avLst/>
          </a:prstGeom>
          <a:noFill/>
        </p:spPr>
        <p:txBody>
          <a:bodyPr wrap="square" rtlCol="0">
            <a:spAutoFit/>
          </a:bodyPr>
          <a:lstStyle/>
          <a:p>
            <a:endParaRPr lang="en-US"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98572" y="5261689"/>
            <a:ext cx="389874" cy="388484"/>
          </a:xfrm>
          <a:prstGeom prst="rect">
            <a:avLst/>
          </a:prstGeom>
        </p:spPr>
      </p:pic>
      <p:sp>
        <p:nvSpPr>
          <p:cNvPr id="7" name="TextBox 6"/>
          <p:cNvSpPr txBox="1"/>
          <p:nvPr/>
        </p:nvSpPr>
        <p:spPr>
          <a:xfrm>
            <a:off x="344905" y="4685506"/>
            <a:ext cx="3312695" cy="2308324"/>
          </a:xfrm>
          <a:prstGeom prst="rect">
            <a:avLst/>
          </a:prstGeom>
          <a:noFill/>
        </p:spPr>
        <p:txBody>
          <a:bodyPr wrap="square" rtlCol="0">
            <a:spAutoFit/>
          </a:bodyPr>
          <a:lstStyle/>
          <a:p>
            <a:r>
              <a:rPr lang="en-US" dirty="0" smtClean="0"/>
              <a:t>This </a:t>
            </a:r>
            <a:r>
              <a:rPr lang="en-US" dirty="0"/>
              <a:t>tips &amp; tricks session is being broadcasted Voice over IP (VOIP). Dial phone number is not available so your computer speakers must be turned on. Thank you and enjoy the session</a:t>
            </a:r>
            <a:r>
              <a:rPr lang="en-US" dirty="0">
                <a:sym typeface="Wingdings" pitchFamily="2" charset="2"/>
              </a:rPr>
              <a:t></a:t>
            </a:r>
            <a:endParaRPr lang="en-US" dirty="0"/>
          </a:p>
          <a:p>
            <a:endParaRPr lang="en-US" dirty="0"/>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3"/>
          <p:cNvSpPr txBox="1">
            <a:spLocks noChangeArrowheads="1"/>
          </p:cNvSpPr>
          <p:nvPr/>
        </p:nvSpPr>
        <p:spPr bwMode="blackWhite">
          <a:xfrm>
            <a:off x="1688307" y="5545622"/>
            <a:ext cx="5314013" cy="1061815"/>
          </a:xfrm>
          <a:prstGeom prst="rect">
            <a:avLst/>
          </a:prstGeom>
          <a:noFill/>
          <a:ln w="12700">
            <a:noFill/>
            <a:miter lim="800000"/>
            <a:headEnd type="none" w="sm" len="sm"/>
            <a:tailEnd type="none" w="sm" len="sm"/>
          </a:ln>
          <a:effectLst/>
        </p:spPr>
        <p:txBody>
          <a:bodyPr vert="horz" wrap="square" lIns="91425" tIns="45713" rIns="91425" bIns="45713" numCol="1" anchor="t" anchorCtr="0" compatLnSpc="1">
            <a:prstTxWarp prst="textNoShape">
              <a:avLst/>
            </a:prstTxWarp>
            <a:spAutoFit/>
          </a:bodyPr>
          <a:lstStyle/>
          <a:p>
            <a:pPr defTabSz="914099" rtl="0" eaLnBrk="0" hangingPunct="0"/>
            <a:r>
              <a:rPr lang="en-US" sz="700" kern="1200" dirty="0">
                <a:solidFill>
                  <a:schemeClr val="accent1">
                    <a:lumMod val="50000"/>
                  </a:schemeClr>
                </a:solidFill>
                <a:latin typeface="Segoe" pitchFamily="34" charset="0"/>
                <a:ea typeface="+mn-ea"/>
                <a:cs typeface="Arial" charset="0"/>
              </a:rPr>
              <a:t>© </a:t>
            </a:r>
            <a:r>
              <a:rPr lang="en-US" sz="700" kern="1200" dirty="0" smtClean="0">
                <a:solidFill>
                  <a:schemeClr val="accent1">
                    <a:lumMod val="50000"/>
                  </a:schemeClr>
                </a:solidFill>
                <a:latin typeface="Segoe" pitchFamily="34" charset="0"/>
                <a:ea typeface="+mn-ea"/>
                <a:cs typeface="Arial" charset="0"/>
              </a:rPr>
              <a:t>2009 </a:t>
            </a:r>
            <a:r>
              <a:rPr lang="en-US" sz="700" kern="1200" dirty="0">
                <a:solidFill>
                  <a:schemeClr val="accent1">
                    <a:lumMod val="50000"/>
                  </a:schemeClr>
                </a:solidFill>
                <a:latin typeface="Segoe" pitchFamily="34" charset="0"/>
                <a:ea typeface="+mn-ea"/>
                <a:cs typeface="Arial" charset="0"/>
              </a:rPr>
              <a:t>Microsoft Corporation. All rights reserved. Microsoft, Windows, Windows Vista and other product names are or may be registered trademarks and/or trademarks in the U.S. and/or other countries.</a:t>
            </a:r>
          </a:p>
          <a:p>
            <a:pPr defTabSz="914099" rtl="0" eaLnBrk="0" hangingPunct="0"/>
            <a:endParaRPr lang="en-US" sz="700" kern="1200" dirty="0" smtClean="0">
              <a:solidFill>
                <a:schemeClr val="accent1">
                  <a:lumMod val="50000"/>
                </a:schemeClr>
              </a:solidFill>
              <a:latin typeface="Segoe" pitchFamily="34" charset="0"/>
              <a:ea typeface="+mn-ea"/>
              <a:cs typeface="Arial" charset="0"/>
            </a:endParaRPr>
          </a:p>
          <a:p>
            <a:pPr defTabSz="914099" rtl="0" eaLnBrk="0" hangingPunct="0"/>
            <a:r>
              <a:rPr lang="en-US" sz="700" kern="1200" dirty="0" smtClean="0">
                <a:solidFill>
                  <a:schemeClr val="accent1">
                    <a:lumMod val="50000"/>
                  </a:schemeClr>
                </a:solidFill>
                <a:latin typeface="Segoe" pitchFamily="34" charset="0"/>
                <a:ea typeface="+mn-ea"/>
                <a:cs typeface="Arial" charset="0"/>
              </a:rPr>
              <a:t>The </a:t>
            </a:r>
            <a:r>
              <a:rPr lang="en-US" sz="700" kern="1200" dirty="0">
                <a:solidFill>
                  <a:schemeClr val="accent1">
                    <a:lumMod val="50000"/>
                  </a:schemeClr>
                </a:solidFill>
                <a:latin typeface="Segoe" pitchFamily="34" charset="0"/>
                <a:ea typeface="+mn-ea"/>
                <a:cs typeface="Arial" charset="0"/>
              </a:rPr>
              <a:t>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700" kern="1200" dirty="0">
                <a:solidFill>
                  <a:schemeClr val="accent1">
                    <a:lumMod val="50000"/>
                  </a:schemeClr>
                </a:solidFill>
                <a:latin typeface="Segoe" pitchFamily="34" charset="0"/>
                <a:ea typeface="+mn-ea"/>
                <a:cs typeface="Arial" charset="0"/>
              </a:rPr>
            </a:br>
            <a:endParaRPr lang="en-US" sz="700" kern="1200" dirty="0" smtClean="0">
              <a:solidFill>
                <a:schemeClr val="accent1">
                  <a:lumMod val="50000"/>
                </a:schemeClr>
              </a:solidFill>
              <a:latin typeface="Segoe" pitchFamily="34" charset="0"/>
              <a:ea typeface="+mn-ea"/>
              <a:cs typeface="Arial" charset="0"/>
            </a:endParaRPr>
          </a:p>
          <a:p>
            <a:pPr defTabSz="914099" rtl="0" eaLnBrk="0" hangingPunct="0"/>
            <a:r>
              <a:rPr lang="en-US" sz="700" kern="1200" dirty="0" smtClean="0">
                <a:solidFill>
                  <a:schemeClr val="accent1">
                    <a:lumMod val="50000"/>
                  </a:schemeClr>
                </a:solidFill>
                <a:latin typeface="Segoe" pitchFamily="34" charset="0"/>
                <a:ea typeface="+mn-ea"/>
                <a:cs typeface="Arial" charset="0"/>
              </a:rPr>
              <a:t>MICROSOFT </a:t>
            </a:r>
            <a:r>
              <a:rPr lang="en-US" sz="700" kern="1200" dirty="0">
                <a:solidFill>
                  <a:schemeClr val="accent1">
                    <a:lumMod val="50000"/>
                  </a:schemeClr>
                </a:solidFill>
                <a:latin typeface="Segoe" pitchFamily="34" charset="0"/>
                <a:ea typeface="+mn-ea"/>
                <a:cs typeface="Arial" charset="0"/>
              </a:rPr>
              <a:t>MAKES NO WARRANTIES, EXPRESS, IMPLIED OR STATUTORY, AS TO THE INFORMATION IN THIS PRESENTATION.</a:t>
            </a:r>
          </a:p>
        </p:txBody>
      </p:sp>
      <p:pic>
        <p:nvPicPr>
          <p:cNvPr id="4" name="Rectangle 17408"/>
          <p:cNvPicPr>
            <a:picLocks noChangeAspect="1" noChangeArrowheads="1"/>
          </p:cNvPicPr>
          <p:nvPr/>
        </p:nvPicPr>
        <p:blipFill>
          <a:blip r:embed="rId3">
            <a:lum bright="50000"/>
          </a:blip>
          <a:srcRect/>
          <a:stretch>
            <a:fillRect/>
          </a:stretch>
        </p:blipFill>
        <p:spPr bwMode="black">
          <a:xfrm>
            <a:off x="1688307" y="2819400"/>
            <a:ext cx="5767387" cy="1243013"/>
          </a:xfrm>
          <a:prstGeom prst="rect">
            <a:avLst/>
          </a:prstGeom>
          <a:noFill/>
          <a:ln w="9525">
            <a:noFill/>
            <a:miter lim="800000"/>
            <a:headEnd/>
            <a:tailEnd/>
          </a:ln>
          <a:effectLst>
            <a:outerShdw blurRad="50800" dist="38100" dir="5400000" algn="t" rotWithShape="0">
              <a:prstClr val="black">
                <a:alpha val="40000"/>
              </a:prstClr>
            </a:outerShdw>
          </a:effectLst>
        </p:spPr>
      </p:pic>
      <p:cxnSp>
        <p:nvCxnSpPr>
          <p:cNvPr id="7" name="Straight Connector 6"/>
          <p:cNvCxnSpPr/>
          <p:nvPr/>
        </p:nvCxnSpPr>
        <p:spPr>
          <a:xfrm rot="5400000">
            <a:off x="937474" y="6135757"/>
            <a:ext cx="137160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spTree>
  </p:cSld>
  <p:clrMapOvr>
    <a:masterClrMapping/>
  </p:clrMapOvr>
  <p:transition>
    <p:fad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9" name="Straight Connector 8"/>
          <p:cNvCxnSpPr/>
          <p:nvPr/>
        </p:nvCxnSpPr>
        <p:spPr>
          <a:xfrm rot="5400000">
            <a:off x="722823" y="3257075"/>
            <a:ext cx="3474720" cy="1588"/>
          </a:xfrm>
          <a:prstGeom prst="line">
            <a:avLst/>
          </a:prstGeom>
          <a:noFill/>
          <a:ln w="6350" cap="rnd" cmpd="sng" algn="ctr">
            <a:gradFill>
              <a:gsLst>
                <a:gs pos="0">
                  <a:srgbClr val="4F81BD">
                    <a:tint val="66000"/>
                    <a:satMod val="160000"/>
                    <a:alpha val="0"/>
                  </a:srgbClr>
                </a:gs>
                <a:gs pos="50000">
                  <a:srgbClr val="1F497D"/>
                </a:gs>
                <a:gs pos="100000">
                  <a:srgbClr val="4F81BD">
                    <a:tint val="23500"/>
                    <a:satMod val="160000"/>
                    <a:alpha val="0"/>
                  </a:srgbClr>
                </a:gs>
              </a:gsLst>
              <a:lin ang="0" scaled="0"/>
            </a:gradFill>
            <a:prstDash val="solid"/>
          </a:ln>
          <a:effectLst/>
        </p:spPr>
      </p:cxnSp>
      <p:sp>
        <p:nvSpPr>
          <p:cNvPr id="7" name="Arc 6"/>
          <p:cNvSpPr/>
          <p:nvPr/>
        </p:nvSpPr>
        <p:spPr>
          <a:xfrm rot="10800000">
            <a:off x="2303275" y="1811139"/>
            <a:ext cx="317715" cy="317715"/>
          </a:xfrm>
          <a:prstGeom prst="arc">
            <a:avLst>
              <a:gd name="adj1" fmla="val 16200000"/>
              <a:gd name="adj2" fmla="val 5361815"/>
            </a:avLst>
          </a:prstGeom>
          <a:solidFill>
            <a:schemeClr val="accent2">
              <a:lumMod val="20000"/>
              <a:lumOff val="80000"/>
            </a:schemeClr>
          </a:solidFill>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 name="Title 4"/>
          <p:cNvSpPr>
            <a:spLocks noGrp="1"/>
          </p:cNvSpPr>
          <p:nvPr>
            <p:ph type="title"/>
          </p:nvPr>
        </p:nvSpPr>
        <p:spPr/>
        <p:txBody>
          <a:bodyPr/>
          <a:lstStyle/>
          <a:p>
            <a:r>
              <a:rPr lang="en-US" dirty="0" smtClean="0"/>
              <a:t>Agenda</a:t>
            </a:r>
            <a:endParaRPr lang="en-US" dirty="0"/>
          </a:p>
        </p:txBody>
      </p:sp>
      <p:sp>
        <p:nvSpPr>
          <p:cNvPr id="8" name="Content Placeholder 3"/>
          <p:cNvSpPr>
            <a:spLocks noGrp="1"/>
          </p:cNvSpPr>
          <p:nvPr>
            <p:ph idx="1"/>
          </p:nvPr>
        </p:nvSpPr>
        <p:spPr>
          <a:xfrm>
            <a:off x="2303274" y="753763"/>
            <a:ext cx="6297029" cy="7092779"/>
          </a:xfrm>
          <a:ln>
            <a:noFill/>
          </a:ln>
        </p:spPr>
        <p:txBody>
          <a:bodyPr anchor="ctr">
            <a:noAutofit/>
          </a:bodyPr>
          <a:lstStyle/>
          <a:p>
            <a:pPr>
              <a:spcAft>
                <a:spcPts val="1200"/>
              </a:spcAft>
            </a:pPr>
            <a:r>
              <a:rPr lang="en-US" sz="1600" b="1" dirty="0" smtClean="0">
                <a:solidFill>
                  <a:schemeClr val="tx1">
                    <a:lumMod val="75000"/>
                    <a:lumOff val="25000"/>
                  </a:schemeClr>
                </a:solidFill>
              </a:rPr>
              <a:t>New Visio User Interface (Ribbon)</a:t>
            </a:r>
          </a:p>
          <a:p>
            <a:pPr>
              <a:spcAft>
                <a:spcPts val="1200"/>
              </a:spcAft>
            </a:pPr>
            <a:r>
              <a:rPr lang="en-US" sz="1600" b="1" dirty="0" smtClean="0">
                <a:solidFill>
                  <a:schemeClr val="tx1">
                    <a:lumMod val="75000"/>
                    <a:lumOff val="25000"/>
                  </a:schemeClr>
                </a:solidFill>
              </a:rPr>
              <a:t>New productivity features to Visio 2010</a:t>
            </a:r>
          </a:p>
          <a:p>
            <a:pPr lvl="1">
              <a:spcAft>
                <a:spcPts val="1200"/>
              </a:spcAft>
            </a:pPr>
            <a:r>
              <a:rPr lang="en-US" sz="1600" b="1" dirty="0" smtClean="0">
                <a:solidFill>
                  <a:schemeClr val="tx1">
                    <a:lumMod val="75000"/>
                    <a:lumOff val="25000"/>
                  </a:schemeClr>
                </a:solidFill>
              </a:rPr>
              <a:t>Quick shapes</a:t>
            </a:r>
          </a:p>
          <a:p>
            <a:pPr lvl="1">
              <a:spcAft>
                <a:spcPts val="1200"/>
              </a:spcAft>
            </a:pPr>
            <a:r>
              <a:rPr lang="en-US" sz="1600" b="1" dirty="0" smtClean="0">
                <a:solidFill>
                  <a:schemeClr val="tx1">
                    <a:lumMod val="75000"/>
                    <a:lumOff val="25000"/>
                  </a:schemeClr>
                </a:solidFill>
              </a:rPr>
              <a:t>Auto Align and Spacing</a:t>
            </a:r>
          </a:p>
          <a:p>
            <a:pPr lvl="1">
              <a:spcAft>
                <a:spcPts val="1200"/>
              </a:spcAft>
            </a:pPr>
            <a:r>
              <a:rPr lang="en-US" sz="1600" b="1" dirty="0" smtClean="0">
                <a:solidFill>
                  <a:schemeClr val="tx1">
                    <a:lumMod val="75000"/>
                    <a:lumOff val="25000"/>
                  </a:schemeClr>
                </a:solidFill>
              </a:rPr>
              <a:t>Containers</a:t>
            </a:r>
          </a:p>
          <a:p>
            <a:pPr lvl="1">
              <a:spcAft>
                <a:spcPts val="1200"/>
              </a:spcAft>
            </a:pPr>
            <a:r>
              <a:rPr lang="en-US" sz="1600" b="1" dirty="0" smtClean="0">
                <a:solidFill>
                  <a:schemeClr val="tx1">
                    <a:lumMod val="75000"/>
                    <a:lumOff val="25000"/>
                  </a:schemeClr>
                </a:solidFill>
              </a:rPr>
              <a:t>Process validation</a:t>
            </a:r>
          </a:p>
          <a:p>
            <a:pPr lvl="1">
              <a:spcAft>
                <a:spcPts val="1200"/>
              </a:spcAft>
            </a:pPr>
            <a:r>
              <a:rPr lang="en-US" sz="1600" b="1" dirty="0" smtClean="0">
                <a:solidFill>
                  <a:schemeClr val="tx1">
                    <a:lumMod val="75000"/>
                    <a:lumOff val="25000"/>
                  </a:schemeClr>
                </a:solidFill>
              </a:rPr>
              <a:t>Sub process</a:t>
            </a:r>
          </a:p>
          <a:p>
            <a:pPr lvl="1">
              <a:spcAft>
                <a:spcPts val="1200"/>
              </a:spcAft>
            </a:pPr>
            <a:r>
              <a:rPr lang="en-US" sz="1600" b="1" dirty="0" smtClean="0">
                <a:solidFill>
                  <a:schemeClr val="tx1">
                    <a:lumMod val="75000"/>
                    <a:lumOff val="25000"/>
                  </a:schemeClr>
                </a:solidFill>
              </a:rPr>
              <a:t>SharePoint designer integration</a:t>
            </a:r>
          </a:p>
          <a:p>
            <a:pPr>
              <a:spcAft>
                <a:spcPts val="1200"/>
              </a:spcAft>
            </a:pPr>
            <a:r>
              <a:rPr lang="en-US" sz="1600" b="1" dirty="0" smtClean="0">
                <a:solidFill>
                  <a:schemeClr val="tx1">
                    <a:lumMod val="75000"/>
                    <a:lumOff val="25000"/>
                  </a:schemeClr>
                </a:solidFill>
              </a:rPr>
              <a:t>Linking Data from SharePoint foundation list</a:t>
            </a:r>
          </a:p>
          <a:p>
            <a:pPr>
              <a:spcAft>
                <a:spcPts val="1200"/>
              </a:spcAft>
            </a:pPr>
            <a:r>
              <a:rPr lang="en-US" sz="1600" b="1" dirty="0" smtClean="0">
                <a:solidFill>
                  <a:schemeClr val="tx1">
                    <a:lumMod val="75000"/>
                    <a:lumOff val="25000"/>
                  </a:schemeClr>
                </a:solidFill>
              </a:rPr>
              <a:t>Shape data and linking data to Visio shapes</a:t>
            </a:r>
          </a:p>
          <a:p>
            <a:pPr>
              <a:spcAft>
                <a:spcPts val="1200"/>
              </a:spcAft>
            </a:pPr>
            <a:r>
              <a:rPr lang="en-US" sz="1600" b="1" dirty="0" smtClean="0">
                <a:solidFill>
                  <a:schemeClr val="tx1">
                    <a:lumMod val="75000"/>
                    <a:lumOff val="25000"/>
                  </a:schemeClr>
                </a:solidFill>
              </a:rPr>
              <a:t>Creating data graphics &amp; </a:t>
            </a:r>
            <a:r>
              <a:rPr lang="en-US" sz="1600" b="1" dirty="0">
                <a:solidFill>
                  <a:schemeClr val="tx1">
                    <a:lumMod val="75000"/>
                    <a:lumOff val="25000"/>
                  </a:schemeClr>
                </a:solidFill>
              </a:rPr>
              <a:t>l</a:t>
            </a:r>
            <a:r>
              <a:rPr lang="en-US" sz="1600" b="1" dirty="0" smtClean="0">
                <a:solidFill>
                  <a:schemeClr val="tx1">
                    <a:lumMod val="75000"/>
                    <a:lumOff val="25000"/>
                  </a:schemeClr>
                </a:solidFill>
              </a:rPr>
              <a:t>egends</a:t>
            </a:r>
          </a:p>
          <a:p>
            <a:pPr>
              <a:spcAft>
                <a:spcPts val="1200"/>
              </a:spcAft>
            </a:pPr>
            <a:r>
              <a:rPr lang="en-US" sz="1600" b="1" dirty="0" smtClean="0">
                <a:solidFill>
                  <a:schemeClr val="tx1">
                    <a:lumMod val="75000"/>
                    <a:lumOff val="25000"/>
                  </a:schemeClr>
                </a:solidFill>
              </a:rPr>
              <a:t>Data reporting</a:t>
            </a:r>
          </a:p>
          <a:p>
            <a:pPr>
              <a:spcAft>
                <a:spcPts val="1200"/>
              </a:spcAft>
            </a:pPr>
            <a:r>
              <a:rPr lang="en-US" sz="1600" b="1" dirty="0" smtClean="0">
                <a:solidFill>
                  <a:schemeClr val="tx1">
                    <a:lumMod val="75000"/>
                    <a:lumOff val="25000"/>
                  </a:schemeClr>
                </a:solidFill>
              </a:rPr>
              <a:t>Creating Timelines &amp; Project Integration</a:t>
            </a:r>
          </a:p>
          <a:p>
            <a:pPr>
              <a:spcAft>
                <a:spcPts val="1200"/>
              </a:spcAft>
            </a:pPr>
            <a:r>
              <a:rPr lang="en-US" sz="1600" b="1" dirty="0" smtClean="0">
                <a:solidFill>
                  <a:schemeClr val="tx1">
                    <a:lumMod val="75000"/>
                    <a:lumOff val="25000"/>
                  </a:schemeClr>
                </a:solidFill>
              </a:rPr>
              <a:t>Visio services </a:t>
            </a:r>
            <a:r>
              <a:rPr lang="en-US" sz="1600" b="1" smtClean="0">
                <a:solidFill>
                  <a:schemeClr val="tx1">
                    <a:lumMod val="75000"/>
                    <a:lumOff val="25000"/>
                  </a:schemeClr>
                </a:solidFill>
              </a:rPr>
              <a:t>and SharePoint 2010</a:t>
            </a:r>
            <a:endParaRPr lang="en-US" sz="1600" b="1" dirty="0" smtClean="0">
              <a:solidFill>
                <a:schemeClr val="tx1">
                  <a:lumMod val="75000"/>
                  <a:lumOff val="25000"/>
                </a:schemeClr>
              </a:solidFill>
            </a:endParaRPr>
          </a:p>
          <a:p>
            <a:pPr marL="0" indent="0">
              <a:spcAft>
                <a:spcPts val="1200"/>
              </a:spcAft>
              <a:buNone/>
            </a:pPr>
            <a:endParaRPr lang="en-US" b="1" dirty="0" smtClean="0">
              <a:solidFill>
                <a:schemeClr val="tx1">
                  <a:lumMod val="75000"/>
                  <a:lumOff val="25000"/>
                </a:schemeClr>
              </a:solidFill>
            </a:endParaRPr>
          </a:p>
          <a:p>
            <a:pPr>
              <a:spcAft>
                <a:spcPts val="1200"/>
              </a:spcAft>
            </a:pPr>
            <a:endParaRPr lang="en-US" b="1" dirty="0" smtClean="0">
              <a:solidFill>
                <a:schemeClr val="tx1">
                  <a:lumMod val="75000"/>
                  <a:lumOff val="25000"/>
                </a:schemeClr>
              </a:solidFill>
            </a:endParaRPr>
          </a:p>
          <a:p>
            <a:pPr>
              <a:spcAft>
                <a:spcPts val="1200"/>
              </a:spcAft>
            </a:pPr>
            <a:endParaRPr lang="en-US" b="1" dirty="0" smtClean="0">
              <a:solidFill>
                <a:schemeClr val="tx1">
                  <a:lumMod val="75000"/>
                  <a:lumOff val="25000"/>
                </a:schemeClr>
              </a:solidFill>
            </a:endParaRPr>
          </a:p>
          <a:p>
            <a:pPr>
              <a:spcAft>
                <a:spcPts val="1200"/>
              </a:spcAft>
            </a:pPr>
            <a:endParaRPr lang="en-US" dirty="0" smtClean="0"/>
          </a:p>
        </p:txBody>
      </p:sp>
      <p:sp>
        <p:nvSpPr>
          <p:cNvPr id="4" name="Slide Number Placeholder 3"/>
          <p:cNvSpPr>
            <a:spLocks noGrp="1"/>
          </p:cNvSpPr>
          <p:nvPr>
            <p:ph type="sldNum" sz="quarter" idx="4"/>
          </p:nvPr>
        </p:nvSpPr>
        <p:spPr/>
        <p:txBody>
          <a:bodyPr/>
          <a:lstStyle/>
          <a:p>
            <a:pPr algn="l"/>
            <a:fld id="{0E3FD99C-B34B-4A94-B48B-DDD52BF86808}" type="slidenum">
              <a:rPr lang="en-US" smtClean="0"/>
              <a:pPr algn="l"/>
              <a:t>2</a:t>
            </a:fld>
            <a:endParaRPr lang="en-US" dirty="0"/>
          </a:p>
        </p:txBody>
      </p:sp>
    </p:spTree>
  </p:cSld>
  <p:clrMapOvr>
    <a:masterClrMapping/>
  </p:clrMapOvr>
  <p:transition>
    <p:fad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p:cNvSpPr>
            <a:spLocks noGrp="1"/>
          </p:cNvSpPr>
          <p:nvPr>
            <p:ph type="ctrTitle"/>
          </p:nvPr>
        </p:nvSpPr>
        <p:spPr/>
        <p:txBody>
          <a:bodyPr/>
          <a:lstStyle/>
          <a:p>
            <a:r>
              <a:rPr lang="en-US" dirty="0" smtClean="0"/>
              <a:t>DEMO</a:t>
            </a:r>
            <a:endParaRPr lang="en-US" dirty="0"/>
          </a:p>
        </p:txBody>
      </p:sp>
      <p:sp>
        <p:nvSpPr>
          <p:cNvPr id="11" name="Text Placeholder 10"/>
          <p:cNvSpPr>
            <a:spLocks noGrp="1"/>
          </p:cNvSpPr>
          <p:nvPr>
            <p:ph type="body" sz="quarter" idx="13"/>
          </p:nvPr>
        </p:nvSpPr>
        <p:spPr/>
        <p:txBody>
          <a:bodyPr>
            <a:normAutofit fontScale="92500"/>
          </a:bodyPr>
          <a:lstStyle/>
          <a:p>
            <a:r>
              <a:rPr lang="en-US" dirty="0" smtClean="0"/>
              <a:t>Visio 2010 Tips &amp; Techniques</a:t>
            </a:r>
            <a:endParaRPr lang="en-US" dirty="0"/>
          </a:p>
        </p:txBody>
      </p:sp>
    </p:spTree>
  </p:cSld>
  <p:clrMapOvr>
    <a:masterClrMapping/>
  </p:clrMapOvr>
  <p:transition>
    <p:fad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Understanding Visio Services</a:t>
            </a:r>
            <a:endParaRPr lang="en-US" dirty="0"/>
          </a:p>
        </p:txBody>
      </p:sp>
      <p:sp>
        <p:nvSpPr>
          <p:cNvPr id="3" name="Slide Number Placeholder 2"/>
          <p:cNvSpPr>
            <a:spLocks noGrp="1"/>
          </p:cNvSpPr>
          <p:nvPr>
            <p:ph type="sldNum" sz="quarter" idx="4"/>
          </p:nvPr>
        </p:nvSpPr>
        <p:spPr/>
        <p:txBody>
          <a:bodyPr/>
          <a:lstStyle/>
          <a:p>
            <a:pPr algn="l"/>
            <a:fld id="{0E3FD99C-B34B-4A94-B48B-DDD52BF86808}" type="slidenum">
              <a:rPr lang="en-US" smtClean="0"/>
              <a:pPr algn="l"/>
              <a:t>4</a:t>
            </a:fld>
            <a:endParaRPr lang="en-US" dirty="0"/>
          </a:p>
        </p:txBody>
      </p:sp>
      <p:sp>
        <p:nvSpPr>
          <p:cNvPr id="4" name="Freeform 20"/>
          <p:cNvSpPr>
            <a:spLocks noChangeAspect="1"/>
          </p:cNvSpPr>
          <p:nvPr/>
        </p:nvSpPr>
        <p:spPr bwMode="auto">
          <a:xfrm rot="19297231">
            <a:off x="1773825" y="2801736"/>
            <a:ext cx="2154365" cy="601819"/>
          </a:xfrm>
          <a:custGeom>
            <a:avLst/>
            <a:gdLst/>
            <a:ahLst/>
            <a:cxnLst>
              <a:cxn ang="0">
                <a:pos x="2732" y="212"/>
              </a:cxn>
              <a:cxn ang="0">
                <a:pos x="2644" y="176"/>
              </a:cxn>
              <a:cxn ang="0">
                <a:pos x="2460" y="116"/>
              </a:cxn>
              <a:cxn ang="0">
                <a:pos x="2272" y="66"/>
              </a:cxn>
              <a:cxn ang="0">
                <a:pos x="2082" y="30"/>
              </a:cxn>
              <a:cxn ang="0">
                <a:pos x="1890" y="6"/>
              </a:cxn>
              <a:cxn ang="0">
                <a:pos x="1696" y="0"/>
              </a:cxn>
              <a:cxn ang="0">
                <a:pos x="1504" y="12"/>
              </a:cxn>
              <a:cxn ang="0">
                <a:pos x="1408" y="24"/>
              </a:cxn>
              <a:cxn ang="0">
                <a:pos x="1312" y="42"/>
              </a:cxn>
              <a:cxn ang="0">
                <a:pos x="1218" y="64"/>
              </a:cxn>
              <a:cxn ang="0">
                <a:pos x="1170" y="78"/>
              </a:cxn>
              <a:cxn ang="0">
                <a:pos x="1072" y="108"/>
              </a:cxn>
              <a:cxn ang="0">
                <a:pos x="978" y="144"/>
              </a:cxn>
              <a:cxn ang="0">
                <a:pos x="886" y="186"/>
              </a:cxn>
              <a:cxn ang="0">
                <a:pos x="796" y="232"/>
              </a:cxn>
              <a:cxn ang="0">
                <a:pos x="710" y="282"/>
              </a:cxn>
              <a:cxn ang="0">
                <a:pos x="626" y="336"/>
              </a:cxn>
              <a:cxn ang="0">
                <a:pos x="544" y="394"/>
              </a:cxn>
              <a:cxn ang="0">
                <a:pos x="468" y="456"/>
              </a:cxn>
              <a:cxn ang="0">
                <a:pos x="358" y="556"/>
              </a:cxn>
              <a:cxn ang="0">
                <a:pos x="222" y="700"/>
              </a:cxn>
              <a:cxn ang="0">
                <a:pos x="104" y="856"/>
              </a:cxn>
              <a:cxn ang="0">
                <a:pos x="0" y="1020"/>
              </a:cxn>
              <a:cxn ang="0">
                <a:pos x="58" y="944"/>
              </a:cxn>
              <a:cxn ang="0">
                <a:pos x="186" y="798"/>
              </a:cxn>
              <a:cxn ang="0">
                <a:pos x="326" y="666"/>
              </a:cxn>
              <a:cxn ang="0">
                <a:pos x="476" y="548"/>
              </a:cxn>
              <a:cxn ang="0">
                <a:pos x="638" y="448"/>
              </a:cxn>
              <a:cxn ang="0">
                <a:pos x="764" y="382"/>
              </a:cxn>
              <a:cxn ang="0">
                <a:pos x="850" y="344"/>
              </a:cxn>
              <a:cxn ang="0">
                <a:pos x="938" y="310"/>
              </a:cxn>
              <a:cxn ang="0">
                <a:pos x="1026" y="282"/>
              </a:cxn>
              <a:cxn ang="0">
                <a:pos x="1116" y="258"/>
              </a:cxn>
              <a:cxn ang="0">
                <a:pos x="1208" y="240"/>
              </a:cxn>
              <a:cxn ang="0">
                <a:pos x="1254" y="234"/>
              </a:cxn>
              <a:cxn ang="0">
                <a:pos x="1428" y="216"/>
              </a:cxn>
              <a:cxn ang="0">
                <a:pos x="1600" y="218"/>
              </a:cxn>
              <a:cxn ang="0">
                <a:pos x="1772" y="236"/>
              </a:cxn>
              <a:cxn ang="0">
                <a:pos x="1942" y="268"/>
              </a:cxn>
              <a:cxn ang="0">
                <a:pos x="2110" y="314"/>
              </a:cxn>
              <a:cxn ang="0">
                <a:pos x="2274" y="370"/>
              </a:cxn>
              <a:cxn ang="0">
                <a:pos x="2436" y="440"/>
              </a:cxn>
              <a:cxn ang="0">
                <a:pos x="2592" y="518"/>
              </a:cxn>
              <a:cxn ang="0">
                <a:pos x="2506" y="704"/>
              </a:cxn>
              <a:cxn ang="0">
                <a:pos x="2678" y="684"/>
              </a:cxn>
              <a:cxn ang="0">
                <a:pos x="2856" y="676"/>
              </a:cxn>
              <a:cxn ang="0">
                <a:pos x="3040" y="676"/>
              </a:cxn>
              <a:cxn ang="0">
                <a:pos x="3224" y="682"/>
              </a:cxn>
              <a:cxn ang="0">
                <a:pos x="3182" y="600"/>
              </a:cxn>
              <a:cxn ang="0">
                <a:pos x="3092" y="434"/>
              </a:cxn>
              <a:cxn ang="0">
                <a:pos x="2990" y="268"/>
              </a:cxn>
              <a:cxn ang="0">
                <a:pos x="2880" y="106"/>
              </a:cxn>
              <a:cxn ang="0">
                <a:pos x="2818" y="24"/>
              </a:cxn>
            </a:cxnLst>
            <a:rect l="0" t="0" r="r" b="b"/>
            <a:pathLst>
              <a:path w="3224" h="1020">
                <a:moveTo>
                  <a:pt x="2818" y="24"/>
                </a:moveTo>
                <a:lnTo>
                  <a:pt x="2732" y="212"/>
                </a:lnTo>
                <a:lnTo>
                  <a:pt x="2732" y="212"/>
                </a:lnTo>
                <a:lnTo>
                  <a:pt x="2644" y="176"/>
                </a:lnTo>
                <a:lnTo>
                  <a:pt x="2552" y="144"/>
                </a:lnTo>
                <a:lnTo>
                  <a:pt x="2460" y="116"/>
                </a:lnTo>
                <a:lnTo>
                  <a:pt x="2366" y="90"/>
                </a:lnTo>
                <a:lnTo>
                  <a:pt x="2272" y="66"/>
                </a:lnTo>
                <a:lnTo>
                  <a:pt x="2178" y="46"/>
                </a:lnTo>
                <a:lnTo>
                  <a:pt x="2082" y="30"/>
                </a:lnTo>
                <a:lnTo>
                  <a:pt x="1986" y="16"/>
                </a:lnTo>
                <a:lnTo>
                  <a:pt x="1890" y="6"/>
                </a:lnTo>
                <a:lnTo>
                  <a:pt x="1792" y="2"/>
                </a:lnTo>
                <a:lnTo>
                  <a:pt x="1696" y="0"/>
                </a:lnTo>
                <a:lnTo>
                  <a:pt x="1600" y="4"/>
                </a:lnTo>
                <a:lnTo>
                  <a:pt x="1504" y="12"/>
                </a:lnTo>
                <a:lnTo>
                  <a:pt x="1456" y="18"/>
                </a:lnTo>
                <a:lnTo>
                  <a:pt x="1408" y="24"/>
                </a:lnTo>
                <a:lnTo>
                  <a:pt x="1360" y="32"/>
                </a:lnTo>
                <a:lnTo>
                  <a:pt x="1312" y="42"/>
                </a:lnTo>
                <a:lnTo>
                  <a:pt x="1266" y="52"/>
                </a:lnTo>
                <a:lnTo>
                  <a:pt x="1218" y="64"/>
                </a:lnTo>
                <a:lnTo>
                  <a:pt x="1218" y="64"/>
                </a:lnTo>
                <a:lnTo>
                  <a:pt x="1170" y="78"/>
                </a:lnTo>
                <a:lnTo>
                  <a:pt x="1120" y="92"/>
                </a:lnTo>
                <a:lnTo>
                  <a:pt x="1072" y="108"/>
                </a:lnTo>
                <a:lnTo>
                  <a:pt x="1024" y="126"/>
                </a:lnTo>
                <a:lnTo>
                  <a:pt x="978" y="144"/>
                </a:lnTo>
                <a:lnTo>
                  <a:pt x="932" y="164"/>
                </a:lnTo>
                <a:lnTo>
                  <a:pt x="886" y="186"/>
                </a:lnTo>
                <a:lnTo>
                  <a:pt x="840" y="208"/>
                </a:lnTo>
                <a:lnTo>
                  <a:pt x="796" y="232"/>
                </a:lnTo>
                <a:lnTo>
                  <a:pt x="752" y="256"/>
                </a:lnTo>
                <a:lnTo>
                  <a:pt x="710" y="282"/>
                </a:lnTo>
                <a:lnTo>
                  <a:pt x="668" y="308"/>
                </a:lnTo>
                <a:lnTo>
                  <a:pt x="626" y="336"/>
                </a:lnTo>
                <a:lnTo>
                  <a:pt x="584" y="364"/>
                </a:lnTo>
                <a:lnTo>
                  <a:pt x="544" y="394"/>
                </a:lnTo>
                <a:lnTo>
                  <a:pt x="506" y="426"/>
                </a:lnTo>
                <a:lnTo>
                  <a:pt x="468" y="456"/>
                </a:lnTo>
                <a:lnTo>
                  <a:pt x="430" y="490"/>
                </a:lnTo>
                <a:lnTo>
                  <a:pt x="358" y="556"/>
                </a:lnTo>
                <a:lnTo>
                  <a:pt x="288" y="628"/>
                </a:lnTo>
                <a:lnTo>
                  <a:pt x="222" y="700"/>
                </a:lnTo>
                <a:lnTo>
                  <a:pt x="162" y="778"/>
                </a:lnTo>
                <a:lnTo>
                  <a:pt x="104" y="856"/>
                </a:lnTo>
                <a:lnTo>
                  <a:pt x="50" y="938"/>
                </a:lnTo>
                <a:lnTo>
                  <a:pt x="0" y="1020"/>
                </a:lnTo>
                <a:lnTo>
                  <a:pt x="0" y="1020"/>
                </a:lnTo>
                <a:lnTo>
                  <a:pt x="58" y="944"/>
                </a:lnTo>
                <a:lnTo>
                  <a:pt x="120" y="870"/>
                </a:lnTo>
                <a:lnTo>
                  <a:pt x="186" y="798"/>
                </a:lnTo>
                <a:lnTo>
                  <a:pt x="254" y="730"/>
                </a:lnTo>
                <a:lnTo>
                  <a:pt x="326" y="666"/>
                </a:lnTo>
                <a:lnTo>
                  <a:pt x="400" y="606"/>
                </a:lnTo>
                <a:lnTo>
                  <a:pt x="476" y="548"/>
                </a:lnTo>
                <a:lnTo>
                  <a:pt x="556" y="496"/>
                </a:lnTo>
                <a:lnTo>
                  <a:pt x="638" y="448"/>
                </a:lnTo>
                <a:lnTo>
                  <a:pt x="722" y="402"/>
                </a:lnTo>
                <a:lnTo>
                  <a:pt x="764" y="382"/>
                </a:lnTo>
                <a:lnTo>
                  <a:pt x="806" y="362"/>
                </a:lnTo>
                <a:lnTo>
                  <a:pt x="850" y="344"/>
                </a:lnTo>
                <a:lnTo>
                  <a:pt x="894" y="326"/>
                </a:lnTo>
                <a:lnTo>
                  <a:pt x="938" y="310"/>
                </a:lnTo>
                <a:lnTo>
                  <a:pt x="982" y="296"/>
                </a:lnTo>
                <a:lnTo>
                  <a:pt x="1026" y="282"/>
                </a:lnTo>
                <a:lnTo>
                  <a:pt x="1072" y="270"/>
                </a:lnTo>
                <a:lnTo>
                  <a:pt x="1116" y="258"/>
                </a:lnTo>
                <a:lnTo>
                  <a:pt x="1162" y="250"/>
                </a:lnTo>
                <a:lnTo>
                  <a:pt x="1208" y="240"/>
                </a:lnTo>
                <a:lnTo>
                  <a:pt x="1254" y="234"/>
                </a:lnTo>
                <a:lnTo>
                  <a:pt x="1254" y="234"/>
                </a:lnTo>
                <a:lnTo>
                  <a:pt x="1340" y="222"/>
                </a:lnTo>
                <a:lnTo>
                  <a:pt x="1428" y="216"/>
                </a:lnTo>
                <a:lnTo>
                  <a:pt x="1514" y="216"/>
                </a:lnTo>
                <a:lnTo>
                  <a:pt x="1600" y="218"/>
                </a:lnTo>
                <a:lnTo>
                  <a:pt x="1686" y="224"/>
                </a:lnTo>
                <a:lnTo>
                  <a:pt x="1772" y="236"/>
                </a:lnTo>
                <a:lnTo>
                  <a:pt x="1858" y="250"/>
                </a:lnTo>
                <a:lnTo>
                  <a:pt x="1942" y="268"/>
                </a:lnTo>
                <a:lnTo>
                  <a:pt x="2028" y="288"/>
                </a:lnTo>
                <a:lnTo>
                  <a:pt x="2110" y="314"/>
                </a:lnTo>
                <a:lnTo>
                  <a:pt x="2194" y="340"/>
                </a:lnTo>
                <a:lnTo>
                  <a:pt x="2274" y="370"/>
                </a:lnTo>
                <a:lnTo>
                  <a:pt x="2356" y="404"/>
                </a:lnTo>
                <a:lnTo>
                  <a:pt x="2436" y="440"/>
                </a:lnTo>
                <a:lnTo>
                  <a:pt x="2514" y="478"/>
                </a:lnTo>
                <a:lnTo>
                  <a:pt x="2592" y="518"/>
                </a:lnTo>
                <a:lnTo>
                  <a:pt x="2506" y="704"/>
                </a:lnTo>
                <a:lnTo>
                  <a:pt x="2506" y="704"/>
                </a:lnTo>
                <a:lnTo>
                  <a:pt x="2592" y="694"/>
                </a:lnTo>
                <a:lnTo>
                  <a:pt x="2678" y="684"/>
                </a:lnTo>
                <a:lnTo>
                  <a:pt x="2768" y="680"/>
                </a:lnTo>
                <a:lnTo>
                  <a:pt x="2856" y="676"/>
                </a:lnTo>
                <a:lnTo>
                  <a:pt x="2948" y="674"/>
                </a:lnTo>
                <a:lnTo>
                  <a:pt x="3040" y="676"/>
                </a:lnTo>
                <a:lnTo>
                  <a:pt x="3132" y="678"/>
                </a:lnTo>
                <a:lnTo>
                  <a:pt x="3224" y="682"/>
                </a:lnTo>
                <a:lnTo>
                  <a:pt x="3224" y="682"/>
                </a:lnTo>
                <a:lnTo>
                  <a:pt x="3182" y="600"/>
                </a:lnTo>
                <a:lnTo>
                  <a:pt x="3138" y="516"/>
                </a:lnTo>
                <a:lnTo>
                  <a:pt x="3092" y="434"/>
                </a:lnTo>
                <a:lnTo>
                  <a:pt x="3042" y="350"/>
                </a:lnTo>
                <a:lnTo>
                  <a:pt x="2990" y="268"/>
                </a:lnTo>
                <a:lnTo>
                  <a:pt x="2936" y="186"/>
                </a:lnTo>
                <a:lnTo>
                  <a:pt x="2880" y="106"/>
                </a:lnTo>
                <a:lnTo>
                  <a:pt x="2818" y="24"/>
                </a:lnTo>
                <a:lnTo>
                  <a:pt x="2818" y="24"/>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5" name="Freeform 20"/>
          <p:cNvSpPr>
            <a:spLocks noChangeAspect="1"/>
          </p:cNvSpPr>
          <p:nvPr/>
        </p:nvSpPr>
        <p:spPr bwMode="auto">
          <a:xfrm rot="10800000">
            <a:off x="5186301" y="2783261"/>
            <a:ext cx="2053480" cy="537037"/>
          </a:xfrm>
          <a:custGeom>
            <a:avLst/>
            <a:gdLst/>
            <a:ahLst/>
            <a:cxnLst>
              <a:cxn ang="0">
                <a:pos x="2732" y="212"/>
              </a:cxn>
              <a:cxn ang="0">
                <a:pos x="2644" y="176"/>
              </a:cxn>
              <a:cxn ang="0">
                <a:pos x="2460" y="116"/>
              </a:cxn>
              <a:cxn ang="0">
                <a:pos x="2272" y="66"/>
              </a:cxn>
              <a:cxn ang="0">
                <a:pos x="2082" y="30"/>
              </a:cxn>
              <a:cxn ang="0">
                <a:pos x="1890" y="6"/>
              </a:cxn>
              <a:cxn ang="0">
                <a:pos x="1696" y="0"/>
              </a:cxn>
              <a:cxn ang="0">
                <a:pos x="1504" y="12"/>
              </a:cxn>
              <a:cxn ang="0">
                <a:pos x="1408" y="24"/>
              </a:cxn>
              <a:cxn ang="0">
                <a:pos x="1312" y="42"/>
              </a:cxn>
              <a:cxn ang="0">
                <a:pos x="1218" y="64"/>
              </a:cxn>
              <a:cxn ang="0">
                <a:pos x="1170" y="78"/>
              </a:cxn>
              <a:cxn ang="0">
                <a:pos x="1072" y="108"/>
              </a:cxn>
              <a:cxn ang="0">
                <a:pos x="978" y="144"/>
              </a:cxn>
              <a:cxn ang="0">
                <a:pos x="886" y="186"/>
              </a:cxn>
              <a:cxn ang="0">
                <a:pos x="796" y="232"/>
              </a:cxn>
              <a:cxn ang="0">
                <a:pos x="710" y="282"/>
              </a:cxn>
              <a:cxn ang="0">
                <a:pos x="626" y="336"/>
              </a:cxn>
              <a:cxn ang="0">
                <a:pos x="544" y="394"/>
              </a:cxn>
              <a:cxn ang="0">
                <a:pos x="468" y="456"/>
              </a:cxn>
              <a:cxn ang="0">
                <a:pos x="358" y="556"/>
              </a:cxn>
              <a:cxn ang="0">
                <a:pos x="222" y="700"/>
              </a:cxn>
              <a:cxn ang="0">
                <a:pos x="104" y="856"/>
              </a:cxn>
              <a:cxn ang="0">
                <a:pos x="0" y="1020"/>
              </a:cxn>
              <a:cxn ang="0">
                <a:pos x="58" y="944"/>
              </a:cxn>
              <a:cxn ang="0">
                <a:pos x="186" y="798"/>
              </a:cxn>
              <a:cxn ang="0">
                <a:pos x="326" y="666"/>
              </a:cxn>
              <a:cxn ang="0">
                <a:pos x="476" y="548"/>
              </a:cxn>
              <a:cxn ang="0">
                <a:pos x="638" y="448"/>
              </a:cxn>
              <a:cxn ang="0">
                <a:pos x="764" y="382"/>
              </a:cxn>
              <a:cxn ang="0">
                <a:pos x="850" y="344"/>
              </a:cxn>
              <a:cxn ang="0">
                <a:pos x="938" y="310"/>
              </a:cxn>
              <a:cxn ang="0">
                <a:pos x="1026" y="282"/>
              </a:cxn>
              <a:cxn ang="0">
                <a:pos x="1116" y="258"/>
              </a:cxn>
              <a:cxn ang="0">
                <a:pos x="1208" y="240"/>
              </a:cxn>
              <a:cxn ang="0">
                <a:pos x="1254" y="234"/>
              </a:cxn>
              <a:cxn ang="0">
                <a:pos x="1428" y="216"/>
              </a:cxn>
              <a:cxn ang="0">
                <a:pos x="1600" y="218"/>
              </a:cxn>
              <a:cxn ang="0">
                <a:pos x="1772" y="236"/>
              </a:cxn>
              <a:cxn ang="0">
                <a:pos x="1942" y="268"/>
              </a:cxn>
              <a:cxn ang="0">
                <a:pos x="2110" y="314"/>
              </a:cxn>
              <a:cxn ang="0">
                <a:pos x="2274" y="370"/>
              </a:cxn>
              <a:cxn ang="0">
                <a:pos x="2436" y="440"/>
              </a:cxn>
              <a:cxn ang="0">
                <a:pos x="2592" y="518"/>
              </a:cxn>
              <a:cxn ang="0">
                <a:pos x="2506" y="704"/>
              </a:cxn>
              <a:cxn ang="0">
                <a:pos x="2678" y="684"/>
              </a:cxn>
              <a:cxn ang="0">
                <a:pos x="2856" y="676"/>
              </a:cxn>
              <a:cxn ang="0">
                <a:pos x="3040" y="676"/>
              </a:cxn>
              <a:cxn ang="0">
                <a:pos x="3224" y="682"/>
              </a:cxn>
              <a:cxn ang="0">
                <a:pos x="3182" y="600"/>
              </a:cxn>
              <a:cxn ang="0">
                <a:pos x="3092" y="434"/>
              </a:cxn>
              <a:cxn ang="0">
                <a:pos x="2990" y="268"/>
              </a:cxn>
              <a:cxn ang="0">
                <a:pos x="2880" y="106"/>
              </a:cxn>
              <a:cxn ang="0">
                <a:pos x="2818" y="24"/>
              </a:cxn>
            </a:cxnLst>
            <a:rect l="0" t="0" r="r" b="b"/>
            <a:pathLst>
              <a:path w="3224" h="1020">
                <a:moveTo>
                  <a:pt x="2818" y="24"/>
                </a:moveTo>
                <a:lnTo>
                  <a:pt x="2732" y="212"/>
                </a:lnTo>
                <a:lnTo>
                  <a:pt x="2732" y="212"/>
                </a:lnTo>
                <a:lnTo>
                  <a:pt x="2644" y="176"/>
                </a:lnTo>
                <a:lnTo>
                  <a:pt x="2552" y="144"/>
                </a:lnTo>
                <a:lnTo>
                  <a:pt x="2460" y="116"/>
                </a:lnTo>
                <a:lnTo>
                  <a:pt x="2366" y="90"/>
                </a:lnTo>
                <a:lnTo>
                  <a:pt x="2272" y="66"/>
                </a:lnTo>
                <a:lnTo>
                  <a:pt x="2178" y="46"/>
                </a:lnTo>
                <a:lnTo>
                  <a:pt x="2082" y="30"/>
                </a:lnTo>
                <a:lnTo>
                  <a:pt x="1986" y="16"/>
                </a:lnTo>
                <a:lnTo>
                  <a:pt x="1890" y="6"/>
                </a:lnTo>
                <a:lnTo>
                  <a:pt x="1792" y="2"/>
                </a:lnTo>
                <a:lnTo>
                  <a:pt x="1696" y="0"/>
                </a:lnTo>
                <a:lnTo>
                  <a:pt x="1600" y="4"/>
                </a:lnTo>
                <a:lnTo>
                  <a:pt x="1504" y="12"/>
                </a:lnTo>
                <a:lnTo>
                  <a:pt x="1456" y="18"/>
                </a:lnTo>
                <a:lnTo>
                  <a:pt x="1408" y="24"/>
                </a:lnTo>
                <a:lnTo>
                  <a:pt x="1360" y="32"/>
                </a:lnTo>
                <a:lnTo>
                  <a:pt x="1312" y="42"/>
                </a:lnTo>
                <a:lnTo>
                  <a:pt x="1266" y="52"/>
                </a:lnTo>
                <a:lnTo>
                  <a:pt x="1218" y="64"/>
                </a:lnTo>
                <a:lnTo>
                  <a:pt x="1218" y="64"/>
                </a:lnTo>
                <a:lnTo>
                  <a:pt x="1170" y="78"/>
                </a:lnTo>
                <a:lnTo>
                  <a:pt x="1120" y="92"/>
                </a:lnTo>
                <a:lnTo>
                  <a:pt x="1072" y="108"/>
                </a:lnTo>
                <a:lnTo>
                  <a:pt x="1024" y="126"/>
                </a:lnTo>
                <a:lnTo>
                  <a:pt x="978" y="144"/>
                </a:lnTo>
                <a:lnTo>
                  <a:pt x="932" y="164"/>
                </a:lnTo>
                <a:lnTo>
                  <a:pt x="886" y="186"/>
                </a:lnTo>
                <a:lnTo>
                  <a:pt x="840" y="208"/>
                </a:lnTo>
                <a:lnTo>
                  <a:pt x="796" y="232"/>
                </a:lnTo>
                <a:lnTo>
                  <a:pt x="752" y="256"/>
                </a:lnTo>
                <a:lnTo>
                  <a:pt x="710" y="282"/>
                </a:lnTo>
                <a:lnTo>
                  <a:pt x="668" y="308"/>
                </a:lnTo>
                <a:lnTo>
                  <a:pt x="626" y="336"/>
                </a:lnTo>
                <a:lnTo>
                  <a:pt x="584" y="364"/>
                </a:lnTo>
                <a:lnTo>
                  <a:pt x="544" y="394"/>
                </a:lnTo>
                <a:lnTo>
                  <a:pt x="506" y="426"/>
                </a:lnTo>
                <a:lnTo>
                  <a:pt x="468" y="456"/>
                </a:lnTo>
                <a:lnTo>
                  <a:pt x="430" y="490"/>
                </a:lnTo>
                <a:lnTo>
                  <a:pt x="358" y="556"/>
                </a:lnTo>
                <a:lnTo>
                  <a:pt x="288" y="628"/>
                </a:lnTo>
                <a:lnTo>
                  <a:pt x="222" y="700"/>
                </a:lnTo>
                <a:lnTo>
                  <a:pt x="162" y="778"/>
                </a:lnTo>
                <a:lnTo>
                  <a:pt x="104" y="856"/>
                </a:lnTo>
                <a:lnTo>
                  <a:pt x="50" y="938"/>
                </a:lnTo>
                <a:lnTo>
                  <a:pt x="0" y="1020"/>
                </a:lnTo>
                <a:lnTo>
                  <a:pt x="0" y="1020"/>
                </a:lnTo>
                <a:lnTo>
                  <a:pt x="58" y="944"/>
                </a:lnTo>
                <a:lnTo>
                  <a:pt x="120" y="870"/>
                </a:lnTo>
                <a:lnTo>
                  <a:pt x="186" y="798"/>
                </a:lnTo>
                <a:lnTo>
                  <a:pt x="254" y="730"/>
                </a:lnTo>
                <a:lnTo>
                  <a:pt x="326" y="666"/>
                </a:lnTo>
                <a:lnTo>
                  <a:pt x="400" y="606"/>
                </a:lnTo>
                <a:lnTo>
                  <a:pt x="476" y="548"/>
                </a:lnTo>
                <a:lnTo>
                  <a:pt x="556" y="496"/>
                </a:lnTo>
                <a:lnTo>
                  <a:pt x="638" y="448"/>
                </a:lnTo>
                <a:lnTo>
                  <a:pt x="722" y="402"/>
                </a:lnTo>
                <a:lnTo>
                  <a:pt x="764" y="382"/>
                </a:lnTo>
                <a:lnTo>
                  <a:pt x="806" y="362"/>
                </a:lnTo>
                <a:lnTo>
                  <a:pt x="850" y="344"/>
                </a:lnTo>
                <a:lnTo>
                  <a:pt x="894" y="326"/>
                </a:lnTo>
                <a:lnTo>
                  <a:pt x="938" y="310"/>
                </a:lnTo>
                <a:lnTo>
                  <a:pt x="982" y="296"/>
                </a:lnTo>
                <a:lnTo>
                  <a:pt x="1026" y="282"/>
                </a:lnTo>
                <a:lnTo>
                  <a:pt x="1072" y="270"/>
                </a:lnTo>
                <a:lnTo>
                  <a:pt x="1116" y="258"/>
                </a:lnTo>
                <a:lnTo>
                  <a:pt x="1162" y="250"/>
                </a:lnTo>
                <a:lnTo>
                  <a:pt x="1208" y="240"/>
                </a:lnTo>
                <a:lnTo>
                  <a:pt x="1254" y="234"/>
                </a:lnTo>
                <a:lnTo>
                  <a:pt x="1254" y="234"/>
                </a:lnTo>
                <a:lnTo>
                  <a:pt x="1340" y="222"/>
                </a:lnTo>
                <a:lnTo>
                  <a:pt x="1428" y="216"/>
                </a:lnTo>
                <a:lnTo>
                  <a:pt x="1514" y="216"/>
                </a:lnTo>
                <a:lnTo>
                  <a:pt x="1600" y="218"/>
                </a:lnTo>
                <a:lnTo>
                  <a:pt x="1686" y="224"/>
                </a:lnTo>
                <a:lnTo>
                  <a:pt x="1772" y="236"/>
                </a:lnTo>
                <a:lnTo>
                  <a:pt x="1858" y="250"/>
                </a:lnTo>
                <a:lnTo>
                  <a:pt x="1942" y="268"/>
                </a:lnTo>
                <a:lnTo>
                  <a:pt x="2028" y="288"/>
                </a:lnTo>
                <a:lnTo>
                  <a:pt x="2110" y="314"/>
                </a:lnTo>
                <a:lnTo>
                  <a:pt x="2194" y="340"/>
                </a:lnTo>
                <a:lnTo>
                  <a:pt x="2274" y="370"/>
                </a:lnTo>
                <a:lnTo>
                  <a:pt x="2356" y="404"/>
                </a:lnTo>
                <a:lnTo>
                  <a:pt x="2436" y="440"/>
                </a:lnTo>
                <a:lnTo>
                  <a:pt x="2514" y="478"/>
                </a:lnTo>
                <a:lnTo>
                  <a:pt x="2592" y="518"/>
                </a:lnTo>
                <a:lnTo>
                  <a:pt x="2506" y="704"/>
                </a:lnTo>
                <a:lnTo>
                  <a:pt x="2506" y="704"/>
                </a:lnTo>
                <a:lnTo>
                  <a:pt x="2592" y="694"/>
                </a:lnTo>
                <a:lnTo>
                  <a:pt x="2678" y="684"/>
                </a:lnTo>
                <a:lnTo>
                  <a:pt x="2768" y="680"/>
                </a:lnTo>
                <a:lnTo>
                  <a:pt x="2856" y="676"/>
                </a:lnTo>
                <a:lnTo>
                  <a:pt x="2948" y="674"/>
                </a:lnTo>
                <a:lnTo>
                  <a:pt x="3040" y="676"/>
                </a:lnTo>
                <a:lnTo>
                  <a:pt x="3132" y="678"/>
                </a:lnTo>
                <a:lnTo>
                  <a:pt x="3224" y="682"/>
                </a:lnTo>
                <a:lnTo>
                  <a:pt x="3224" y="682"/>
                </a:lnTo>
                <a:lnTo>
                  <a:pt x="3182" y="600"/>
                </a:lnTo>
                <a:lnTo>
                  <a:pt x="3138" y="516"/>
                </a:lnTo>
                <a:lnTo>
                  <a:pt x="3092" y="434"/>
                </a:lnTo>
                <a:lnTo>
                  <a:pt x="3042" y="350"/>
                </a:lnTo>
                <a:lnTo>
                  <a:pt x="2990" y="268"/>
                </a:lnTo>
                <a:lnTo>
                  <a:pt x="2936" y="186"/>
                </a:lnTo>
                <a:lnTo>
                  <a:pt x="2880" y="106"/>
                </a:lnTo>
                <a:lnTo>
                  <a:pt x="2818" y="24"/>
                </a:lnTo>
                <a:lnTo>
                  <a:pt x="2818" y="24"/>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6" name="Freeform 20"/>
          <p:cNvSpPr>
            <a:spLocks noChangeAspect="1"/>
          </p:cNvSpPr>
          <p:nvPr/>
        </p:nvSpPr>
        <p:spPr bwMode="auto">
          <a:xfrm rot="298895">
            <a:off x="5262250" y="1969136"/>
            <a:ext cx="2053480" cy="537037"/>
          </a:xfrm>
          <a:custGeom>
            <a:avLst/>
            <a:gdLst/>
            <a:ahLst/>
            <a:cxnLst>
              <a:cxn ang="0">
                <a:pos x="2732" y="212"/>
              </a:cxn>
              <a:cxn ang="0">
                <a:pos x="2644" y="176"/>
              </a:cxn>
              <a:cxn ang="0">
                <a:pos x="2460" y="116"/>
              </a:cxn>
              <a:cxn ang="0">
                <a:pos x="2272" y="66"/>
              </a:cxn>
              <a:cxn ang="0">
                <a:pos x="2082" y="30"/>
              </a:cxn>
              <a:cxn ang="0">
                <a:pos x="1890" y="6"/>
              </a:cxn>
              <a:cxn ang="0">
                <a:pos x="1696" y="0"/>
              </a:cxn>
              <a:cxn ang="0">
                <a:pos x="1504" y="12"/>
              </a:cxn>
              <a:cxn ang="0">
                <a:pos x="1408" y="24"/>
              </a:cxn>
              <a:cxn ang="0">
                <a:pos x="1312" y="42"/>
              </a:cxn>
              <a:cxn ang="0">
                <a:pos x="1218" y="64"/>
              </a:cxn>
              <a:cxn ang="0">
                <a:pos x="1170" y="78"/>
              </a:cxn>
              <a:cxn ang="0">
                <a:pos x="1072" y="108"/>
              </a:cxn>
              <a:cxn ang="0">
                <a:pos x="978" y="144"/>
              </a:cxn>
              <a:cxn ang="0">
                <a:pos x="886" y="186"/>
              </a:cxn>
              <a:cxn ang="0">
                <a:pos x="796" y="232"/>
              </a:cxn>
              <a:cxn ang="0">
                <a:pos x="710" y="282"/>
              </a:cxn>
              <a:cxn ang="0">
                <a:pos x="626" y="336"/>
              </a:cxn>
              <a:cxn ang="0">
                <a:pos x="544" y="394"/>
              </a:cxn>
              <a:cxn ang="0">
                <a:pos x="468" y="456"/>
              </a:cxn>
              <a:cxn ang="0">
                <a:pos x="358" y="556"/>
              </a:cxn>
              <a:cxn ang="0">
                <a:pos x="222" y="700"/>
              </a:cxn>
              <a:cxn ang="0">
                <a:pos x="104" y="856"/>
              </a:cxn>
              <a:cxn ang="0">
                <a:pos x="0" y="1020"/>
              </a:cxn>
              <a:cxn ang="0">
                <a:pos x="58" y="944"/>
              </a:cxn>
              <a:cxn ang="0">
                <a:pos x="186" y="798"/>
              </a:cxn>
              <a:cxn ang="0">
                <a:pos x="326" y="666"/>
              </a:cxn>
              <a:cxn ang="0">
                <a:pos x="476" y="548"/>
              </a:cxn>
              <a:cxn ang="0">
                <a:pos x="638" y="448"/>
              </a:cxn>
              <a:cxn ang="0">
                <a:pos x="764" y="382"/>
              </a:cxn>
              <a:cxn ang="0">
                <a:pos x="850" y="344"/>
              </a:cxn>
              <a:cxn ang="0">
                <a:pos x="938" y="310"/>
              </a:cxn>
              <a:cxn ang="0">
                <a:pos x="1026" y="282"/>
              </a:cxn>
              <a:cxn ang="0">
                <a:pos x="1116" y="258"/>
              </a:cxn>
              <a:cxn ang="0">
                <a:pos x="1208" y="240"/>
              </a:cxn>
              <a:cxn ang="0">
                <a:pos x="1254" y="234"/>
              </a:cxn>
              <a:cxn ang="0">
                <a:pos x="1428" y="216"/>
              </a:cxn>
              <a:cxn ang="0">
                <a:pos x="1600" y="218"/>
              </a:cxn>
              <a:cxn ang="0">
                <a:pos x="1772" y="236"/>
              </a:cxn>
              <a:cxn ang="0">
                <a:pos x="1942" y="268"/>
              </a:cxn>
              <a:cxn ang="0">
                <a:pos x="2110" y="314"/>
              </a:cxn>
              <a:cxn ang="0">
                <a:pos x="2274" y="370"/>
              </a:cxn>
              <a:cxn ang="0">
                <a:pos x="2436" y="440"/>
              </a:cxn>
              <a:cxn ang="0">
                <a:pos x="2592" y="518"/>
              </a:cxn>
              <a:cxn ang="0">
                <a:pos x="2506" y="704"/>
              </a:cxn>
              <a:cxn ang="0">
                <a:pos x="2678" y="684"/>
              </a:cxn>
              <a:cxn ang="0">
                <a:pos x="2856" y="676"/>
              </a:cxn>
              <a:cxn ang="0">
                <a:pos x="3040" y="676"/>
              </a:cxn>
              <a:cxn ang="0">
                <a:pos x="3224" y="682"/>
              </a:cxn>
              <a:cxn ang="0">
                <a:pos x="3182" y="600"/>
              </a:cxn>
              <a:cxn ang="0">
                <a:pos x="3092" y="434"/>
              </a:cxn>
              <a:cxn ang="0">
                <a:pos x="2990" y="268"/>
              </a:cxn>
              <a:cxn ang="0">
                <a:pos x="2880" y="106"/>
              </a:cxn>
              <a:cxn ang="0">
                <a:pos x="2818" y="24"/>
              </a:cxn>
            </a:cxnLst>
            <a:rect l="0" t="0" r="r" b="b"/>
            <a:pathLst>
              <a:path w="3224" h="1020">
                <a:moveTo>
                  <a:pt x="2818" y="24"/>
                </a:moveTo>
                <a:lnTo>
                  <a:pt x="2732" y="212"/>
                </a:lnTo>
                <a:lnTo>
                  <a:pt x="2732" y="212"/>
                </a:lnTo>
                <a:lnTo>
                  <a:pt x="2644" y="176"/>
                </a:lnTo>
                <a:lnTo>
                  <a:pt x="2552" y="144"/>
                </a:lnTo>
                <a:lnTo>
                  <a:pt x="2460" y="116"/>
                </a:lnTo>
                <a:lnTo>
                  <a:pt x="2366" y="90"/>
                </a:lnTo>
                <a:lnTo>
                  <a:pt x="2272" y="66"/>
                </a:lnTo>
                <a:lnTo>
                  <a:pt x="2178" y="46"/>
                </a:lnTo>
                <a:lnTo>
                  <a:pt x="2082" y="30"/>
                </a:lnTo>
                <a:lnTo>
                  <a:pt x="1986" y="16"/>
                </a:lnTo>
                <a:lnTo>
                  <a:pt x="1890" y="6"/>
                </a:lnTo>
                <a:lnTo>
                  <a:pt x="1792" y="2"/>
                </a:lnTo>
                <a:lnTo>
                  <a:pt x="1696" y="0"/>
                </a:lnTo>
                <a:lnTo>
                  <a:pt x="1600" y="4"/>
                </a:lnTo>
                <a:lnTo>
                  <a:pt x="1504" y="12"/>
                </a:lnTo>
                <a:lnTo>
                  <a:pt x="1456" y="18"/>
                </a:lnTo>
                <a:lnTo>
                  <a:pt x="1408" y="24"/>
                </a:lnTo>
                <a:lnTo>
                  <a:pt x="1360" y="32"/>
                </a:lnTo>
                <a:lnTo>
                  <a:pt x="1312" y="42"/>
                </a:lnTo>
                <a:lnTo>
                  <a:pt x="1266" y="52"/>
                </a:lnTo>
                <a:lnTo>
                  <a:pt x="1218" y="64"/>
                </a:lnTo>
                <a:lnTo>
                  <a:pt x="1218" y="64"/>
                </a:lnTo>
                <a:lnTo>
                  <a:pt x="1170" y="78"/>
                </a:lnTo>
                <a:lnTo>
                  <a:pt x="1120" y="92"/>
                </a:lnTo>
                <a:lnTo>
                  <a:pt x="1072" y="108"/>
                </a:lnTo>
                <a:lnTo>
                  <a:pt x="1024" y="126"/>
                </a:lnTo>
                <a:lnTo>
                  <a:pt x="978" y="144"/>
                </a:lnTo>
                <a:lnTo>
                  <a:pt x="932" y="164"/>
                </a:lnTo>
                <a:lnTo>
                  <a:pt x="886" y="186"/>
                </a:lnTo>
                <a:lnTo>
                  <a:pt x="840" y="208"/>
                </a:lnTo>
                <a:lnTo>
                  <a:pt x="796" y="232"/>
                </a:lnTo>
                <a:lnTo>
                  <a:pt x="752" y="256"/>
                </a:lnTo>
                <a:lnTo>
                  <a:pt x="710" y="282"/>
                </a:lnTo>
                <a:lnTo>
                  <a:pt x="668" y="308"/>
                </a:lnTo>
                <a:lnTo>
                  <a:pt x="626" y="336"/>
                </a:lnTo>
                <a:lnTo>
                  <a:pt x="584" y="364"/>
                </a:lnTo>
                <a:lnTo>
                  <a:pt x="544" y="394"/>
                </a:lnTo>
                <a:lnTo>
                  <a:pt x="506" y="426"/>
                </a:lnTo>
                <a:lnTo>
                  <a:pt x="468" y="456"/>
                </a:lnTo>
                <a:lnTo>
                  <a:pt x="430" y="490"/>
                </a:lnTo>
                <a:lnTo>
                  <a:pt x="358" y="556"/>
                </a:lnTo>
                <a:lnTo>
                  <a:pt x="288" y="628"/>
                </a:lnTo>
                <a:lnTo>
                  <a:pt x="222" y="700"/>
                </a:lnTo>
                <a:lnTo>
                  <a:pt x="162" y="778"/>
                </a:lnTo>
                <a:lnTo>
                  <a:pt x="104" y="856"/>
                </a:lnTo>
                <a:lnTo>
                  <a:pt x="50" y="938"/>
                </a:lnTo>
                <a:lnTo>
                  <a:pt x="0" y="1020"/>
                </a:lnTo>
                <a:lnTo>
                  <a:pt x="0" y="1020"/>
                </a:lnTo>
                <a:lnTo>
                  <a:pt x="58" y="944"/>
                </a:lnTo>
                <a:lnTo>
                  <a:pt x="120" y="870"/>
                </a:lnTo>
                <a:lnTo>
                  <a:pt x="186" y="798"/>
                </a:lnTo>
                <a:lnTo>
                  <a:pt x="254" y="730"/>
                </a:lnTo>
                <a:lnTo>
                  <a:pt x="326" y="666"/>
                </a:lnTo>
                <a:lnTo>
                  <a:pt x="400" y="606"/>
                </a:lnTo>
                <a:lnTo>
                  <a:pt x="476" y="548"/>
                </a:lnTo>
                <a:lnTo>
                  <a:pt x="556" y="496"/>
                </a:lnTo>
                <a:lnTo>
                  <a:pt x="638" y="448"/>
                </a:lnTo>
                <a:lnTo>
                  <a:pt x="722" y="402"/>
                </a:lnTo>
                <a:lnTo>
                  <a:pt x="764" y="382"/>
                </a:lnTo>
                <a:lnTo>
                  <a:pt x="806" y="362"/>
                </a:lnTo>
                <a:lnTo>
                  <a:pt x="850" y="344"/>
                </a:lnTo>
                <a:lnTo>
                  <a:pt x="894" y="326"/>
                </a:lnTo>
                <a:lnTo>
                  <a:pt x="938" y="310"/>
                </a:lnTo>
                <a:lnTo>
                  <a:pt x="982" y="296"/>
                </a:lnTo>
                <a:lnTo>
                  <a:pt x="1026" y="282"/>
                </a:lnTo>
                <a:lnTo>
                  <a:pt x="1072" y="270"/>
                </a:lnTo>
                <a:lnTo>
                  <a:pt x="1116" y="258"/>
                </a:lnTo>
                <a:lnTo>
                  <a:pt x="1162" y="250"/>
                </a:lnTo>
                <a:lnTo>
                  <a:pt x="1208" y="240"/>
                </a:lnTo>
                <a:lnTo>
                  <a:pt x="1254" y="234"/>
                </a:lnTo>
                <a:lnTo>
                  <a:pt x="1254" y="234"/>
                </a:lnTo>
                <a:lnTo>
                  <a:pt x="1340" y="222"/>
                </a:lnTo>
                <a:lnTo>
                  <a:pt x="1428" y="216"/>
                </a:lnTo>
                <a:lnTo>
                  <a:pt x="1514" y="216"/>
                </a:lnTo>
                <a:lnTo>
                  <a:pt x="1600" y="218"/>
                </a:lnTo>
                <a:lnTo>
                  <a:pt x="1686" y="224"/>
                </a:lnTo>
                <a:lnTo>
                  <a:pt x="1772" y="236"/>
                </a:lnTo>
                <a:lnTo>
                  <a:pt x="1858" y="250"/>
                </a:lnTo>
                <a:lnTo>
                  <a:pt x="1942" y="268"/>
                </a:lnTo>
                <a:lnTo>
                  <a:pt x="2028" y="288"/>
                </a:lnTo>
                <a:lnTo>
                  <a:pt x="2110" y="314"/>
                </a:lnTo>
                <a:lnTo>
                  <a:pt x="2194" y="340"/>
                </a:lnTo>
                <a:lnTo>
                  <a:pt x="2274" y="370"/>
                </a:lnTo>
                <a:lnTo>
                  <a:pt x="2356" y="404"/>
                </a:lnTo>
                <a:lnTo>
                  <a:pt x="2436" y="440"/>
                </a:lnTo>
                <a:lnTo>
                  <a:pt x="2514" y="478"/>
                </a:lnTo>
                <a:lnTo>
                  <a:pt x="2592" y="518"/>
                </a:lnTo>
                <a:lnTo>
                  <a:pt x="2506" y="704"/>
                </a:lnTo>
                <a:lnTo>
                  <a:pt x="2506" y="704"/>
                </a:lnTo>
                <a:lnTo>
                  <a:pt x="2592" y="694"/>
                </a:lnTo>
                <a:lnTo>
                  <a:pt x="2678" y="684"/>
                </a:lnTo>
                <a:lnTo>
                  <a:pt x="2768" y="680"/>
                </a:lnTo>
                <a:lnTo>
                  <a:pt x="2856" y="676"/>
                </a:lnTo>
                <a:lnTo>
                  <a:pt x="2948" y="674"/>
                </a:lnTo>
                <a:lnTo>
                  <a:pt x="3040" y="676"/>
                </a:lnTo>
                <a:lnTo>
                  <a:pt x="3132" y="678"/>
                </a:lnTo>
                <a:lnTo>
                  <a:pt x="3224" y="682"/>
                </a:lnTo>
                <a:lnTo>
                  <a:pt x="3224" y="682"/>
                </a:lnTo>
                <a:lnTo>
                  <a:pt x="3182" y="600"/>
                </a:lnTo>
                <a:lnTo>
                  <a:pt x="3138" y="516"/>
                </a:lnTo>
                <a:lnTo>
                  <a:pt x="3092" y="434"/>
                </a:lnTo>
                <a:lnTo>
                  <a:pt x="3042" y="350"/>
                </a:lnTo>
                <a:lnTo>
                  <a:pt x="2990" y="268"/>
                </a:lnTo>
                <a:lnTo>
                  <a:pt x="2936" y="186"/>
                </a:lnTo>
                <a:lnTo>
                  <a:pt x="2880" y="106"/>
                </a:lnTo>
                <a:lnTo>
                  <a:pt x="2818" y="24"/>
                </a:lnTo>
                <a:lnTo>
                  <a:pt x="2818" y="24"/>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7" name="Picture 7"/>
          <p:cNvPicPr>
            <a:picLocks noChangeAspect="1" noChangeArrowheads="1"/>
          </p:cNvPicPr>
          <p:nvPr/>
        </p:nvPicPr>
        <p:blipFill>
          <a:blip r:embed="rId3" cstate="print"/>
          <a:srcRect/>
          <a:stretch>
            <a:fillRect/>
          </a:stretch>
        </p:blipFill>
        <p:spPr bwMode="auto">
          <a:xfrm>
            <a:off x="3898959" y="4331203"/>
            <a:ext cx="952500" cy="815975"/>
          </a:xfrm>
          <a:prstGeom prst="rect">
            <a:avLst/>
          </a:prstGeom>
          <a:noFill/>
          <a:ln w="9525">
            <a:noFill/>
            <a:miter lim="800000"/>
            <a:headEnd/>
            <a:tailEnd/>
          </a:ln>
          <a:effectLst/>
        </p:spPr>
      </p:pic>
      <p:sp>
        <p:nvSpPr>
          <p:cNvPr id="9" name="TextBox 8"/>
          <p:cNvSpPr txBox="1"/>
          <p:nvPr/>
        </p:nvSpPr>
        <p:spPr>
          <a:xfrm>
            <a:off x="824234" y="4881518"/>
            <a:ext cx="2473148" cy="1046440"/>
          </a:xfrm>
          <a:prstGeom prst="rect">
            <a:avLst/>
          </a:prstGeom>
          <a:noFill/>
        </p:spPr>
        <p:txBody>
          <a:bodyPr wrap="square" rtlCol="0">
            <a:spAutoFit/>
          </a:bodyPr>
          <a:lstStyle/>
          <a:p>
            <a:r>
              <a:rPr lang="en-US" sz="2000" dirty="0" smtClean="0">
                <a:solidFill>
                  <a:schemeClr val="accent1"/>
                </a:solidFill>
                <a:latin typeface="+mj-lt"/>
              </a:rPr>
              <a:t>Content Creator</a:t>
            </a:r>
          </a:p>
          <a:p>
            <a:r>
              <a:rPr lang="en-US" sz="1400" dirty="0"/>
              <a:t>Create Data-linked Diagram just as in Visio 2007</a:t>
            </a:r>
          </a:p>
          <a:p>
            <a:endParaRPr lang="en-US" sz="1400" dirty="0" smtClean="0">
              <a:latin typeface="+mj-lt"/>
            </a:endParaRPr>
          </a:p>
        </p:txBody>
      </p:sp>
      <p:sp>
        <p:nvSpPr>
          <p:cNvPr id="10" name="TextBox 9"/>
          <p:cNvSpPr txBox="1"/>
          <p:nvPr/>
        </p:nvSpPr>
        <p:spPr>
          <a:xfrm>
            <a:off x="3721115" y="5027065"/>
            <a:ext cx="2051908" cy="1261884"/>
          </a:xfrm>
          <a:prstGeom prst="rect">
            <a:avLst/>
          </a:prstGeom>
          <a:noFill/>
        </p:spPr>
        <p:txBody>
          <a:bodyPr wrap="none" rtlCol="0">
            <a:spAutoFit/>
          </a:bodyPr>
          <a:lstStyle/>
          <a:p>
            <a:r>
              <a:rPr lang="en-US" sz="2000" dirty="0" smtClean="0">
                <a:solidFill>
                  <a:schemeClr val="accent1"/>
                </a:solidFill>
                <a:latin typeface="+mj-lt"/>
              </a:rPr>
              <a:t>Data Source</a:t>
            </a:r>
          </a:p>
          <a:p>
            <a:pPr marL="111125" indent="-111125">
              <a:buFont typeface="Arial" pitchFamily="34" charset="0"/>
              <a:buChar char="•"/>
            </a:pPr>
            <a:r>
              <a:rPr lang="en-US" sz="1400" dirty="0"/>
              <a:t>Excel Services</a:t>
            </a:r>
          </a:p>
          <a:p>
            <a:pPr marL="111125" indent="-111125">
              <a:buFont typeface="Arial" pitchFamily="34" charset="0"/>
              <a:buChar char="•"/>
            </a:pPr>
            <a:r>
              <a:rPr lang="en-US" sz="1400" dirty="0"/>
              <a:t>SharePoint Service List</a:t>
            </a:r>
          </a:p>
          <a:p>
            <a:pPr marL="111125" indent="-111125">
              <a:buFont typeface="Arial" pitchFamily="34" charset="0"/>
              <a:buChar char="•"/>
            </a:pPr>
            <a:r>
              <a:rPr lang="en-US" sz="1400" dirty="0"/>
              <a:t>SQL Server</a:t>
            </a:r>
          </a:p>
          <a:p>
            <a:pPr marL="111125" indent="-111125">
              <a:buFont typeface="Arial" pitchFamily="34" charset="0"/>
              <a:buChar char="•"/>
            </a:pPr>
            <a:r>
              <a:rPr lang="en-US" sz="1400" dirty="0"/>
              <a:t>OLEDB / </a:t>
            </a:r>
            <a:r>
              <a:rPr lang="en-US" sz="1400" dirty="0" smtClean="0"/>
              <a:t>ODBC</a:t>
            </a:r>
            <a:endParaRPr lang="en-US" sz="1400" dirty="0"/>
          </a:p>
        </p:txBody>
      </p:sp>
      <p:sp>
        <p:nvSpPr>
          <p:cNvPr id="11" name="TextBox 10"/>
          <p:cNvSpPr txBox="1"/>
          <p:nvPr/>
        </p:nvSpPr>
        <p:spPr>
          <a:xfrm>
            <a:off x="6742544" y="3115132"/>
            <a:ext cx="2348373" cy="1477328"/>
          </a:xfrm>
          <a:prstGeom prst="rect">
            <a:avLst/>
          </a:prstGeom>
          <a:noFill/>
        </p:spPr>
        <p:txBody>
          <a:bodyPr wrap="square" rtlCol="0">
            <a:spAutoFit/>
          </a:bodyPr>
          <a:lstStyle/>
          <a:p>
            <a:pPr algn="r"/>
            <a:r>
              <a:rPr lang="en-US" sz="2000" dirty="0" smtClean="0">
                <a:solidFill>
                  <a:schemeClr val="accent1"/>
                </a:solidFill>
                <a:latin typeface="+mj-lt"/>
              </a:rPr>
              <a:t>Data Consumer</a:t>
            </a:r>
          </a:p>
          <a:p>
            <a:pPr marL="111125" indent="-111125">
              <a:buFont typeface="Arial" pitchFamily="34" charset="0"/>
              <a:buChar char="•"/>
            </a:pPr>
            <a:r>
              <a:rPr lang="en-US" sz="1400" dirty="0" smtClean="0"/>
              <a:t>Updates </a:t>
            </a:r>
            <a:r>
              <a:rPr lang="en-US" sz="1400" dirty="0"/>
              <a:t>Data Graphics by </a:t>
            </a:r>
            <a:r>
              <a:rPr lang="en-US" sz="1400" dirty="0" smtClean="0"/>
              <a:t>clicking refresh button</a:t>
            </a:r>
          </a:p>
          <a:p>
            <a:pPr marL="111125" indent="-111125">
              <a:buFont typeface="Arial" pitchFamily="34" charset="0"/>
              <a:buChar char="•"/>
            </a:pPr>
            <a:r>
              <a:rPr lang="en-US" sz="1400" dirty="0" smtClean="0"/>
              <a:t>Data refresh can be automated by setting interval time </a:t>
            </a:r>
          </a:p>
        </p:txBody>
      </p:sp>
      <p:sp>
        <p:nvSpPr>
          <p:cNvPr id="12" name="TextBox 11"/>
          <p:cNvSpPr txBox="1"/>
          <p:nvPr/>
        </p:nvSpPr>
        <p:spPr>
          <a:xfrm>
            <a:off x="678834" y="1268509"/>
            <a:ext cx="2264534" cy="584775"/>
          </a:xfrm>
          <a:prstGeom prst="rect">
            <a:avLst/>
          </a:prstGeom>
          <a:noFill/>
        </p:spPr>
        <p:txBody>
          <a:bodyPr wrap="square" rtlCol="0">
            <a:spAutoFit/>
          </a:bodyPr>
          <a:lstStyle/>
          <a:p>
            <a:r>
              <a:rPr lang="en-US" sz="1600" dirty="0" smtClean="0">
                <a:latin typeface="+mj-lt"/>
              </a:rPr>
              <a:t>Publish “VDW” file to SharePoint Server 2010</a:t>
            </a:r>
            <a:endParaRPr lang="en-US" sz="1600" dirty="0">
              <a:latin typeface="+mj-lt"/>
            </a:endParaRPr>
          </a:p>
        </p:txBody>
      </p:sp>
      <p:sp>
        <p:nvSpPr>
          <p:cNvPr id="13" name="TextBox 12"/>
          <p:cNvSpPr txBox="1"/>
          <p:nvPr/>
        </p:nvSpPr>
        <p:spPr>
          <a:xfrm>
            <a:off x="6352545" y="1037040"/>
            <a:ext cx="2763560" cy="1046440"/>
          </a:xfrm>
          <a:prstGeom prst="rect">
            <a:avLst/>
          </a:prstGeom>
          <a:noFill/>
        </p:spPr>
        <p:txBody>
          <a:bodyPr wrap="square" rtlCol="0">
            <a:spAutoFit/>
          </a:bodyPr>
          <a:lstStyle/>
          <a:p>
            <a:r>
              <a:rPr lang="en-US" sz="2000" dirty="0" smtClean="0">
                <a:solidFill>
                  <a:schemeClr val="accent1"/>
                </a:solidFill>
                <a:latin typeface="+mj-lt"/>
              </a:rPr>
              <a:t>Data Consumer </a:t>
            </a:r>
          </a:p>
          <a:p>
            <a:pPr marL="111125" indent="-111125">
              <a:buFont typeface="Arial" pitchFamily="34" charset="0"/>
              <a:buChar char="•"/>
            </a:pPr>
            <a:r>
              <a:rPr lang="en-US" sz="1400" dirty="0">
                <a:latin typeface="+mj-lt"/>
              </a:rPr>
              <a:t>Views data-linked diagram in web browser</a:t>
            </a:r>
          </a:p>
          <a:p>
            <a:pPr marL="111125" indent="-111125">
              <a:buFont typeface="Arial" pitchFamily="34" charset="0"/>
              <a:buChar char="•"/>
            </a:pPr>
            <a:r>
              <a:rPr lang="en-US" sz="1400" dirty="0">
                <a:latin typeface="+mj-lt"/>
              </a:rPr>
              <a:t>Can open the diagram in Visio</a:t>
            </a:r>
          </a:p>
        </p:txBody>
      </p:sp>
      <p:pic>
        <p:nvPicPr>
          <p:cNvPr id="14" name="Picture 1"/>
          <p:cNvPicPr>
            <a:picLocks noChangeAspect="1" noChangeArrowheads="1"/>
          </p:cNvPicPr>
          <p:nvPr/>
        </p:nvPicPr>
        <p:blipFill>
          <a:blip r:embed="rId4" cstate="screen"/>
          <a:srcRect/>
          <a:stretch>
            <a:fillRect/>
          </a:stretch>
        </p:blipFill>
        <p:spPr bwMode="auto">
          <a:xfrm>
            <a:off x="325201" y="2031604"/>
            <a:ext cx="2311640" cy="1626691"/>
          </a:xfrm>
          <a:prstGeom prst="rect">
            <a:avLst/>
          </a:prstGeom>
          <a:ln>
            <a:solidFill>
              <a:schemeClr val="tx1"/>
            </a:solidFill>
          </a:ln>
          <a:effectLst>
            <a:outerShdw blurRad="292100" dist="139700" dir="2700000" algn="tl" rotWithShape="0">
              <a:srgbClr val="333333">
                <a:alpha val="65000"/>
              </a:srgbClr>
            </a:outerShdw>
          </a:effectLst>
        </p:spPr>
      </p:pic>
      <p:pic>
        <p:nvPicPr>
          <p:cNvPr id="15" name="Picture 5"/>
          <p:cNvPicPr>
            <a:picLocks noChangeAspect="1" noChangeArrowheads="1"/>
          </p:cNvPicPr>
          <p:nvPr/>
        </p:nvPicPr>
        <p:blipFill>
          <a:blip r:embed="rId5" cstate="print"/>
          <a:srcRect/>
          <a:stretch>
            <a:fillRect/>
          </a:stretch>
        </p:blipFill>
        <p:spPr bwMode="auto">
          <a:xfrm flipH="1">
            <a:off x="1143661" y="3658295"/>
            <a:ext cx="1352202" cy="1316617"/>
          </a:xfrm>
          <a:prstGeom prst="rect">
            <a:avLst/>
          </a:prstGeom>
          <a:noFill/>
          <a:ln w="9525">
            <a:noFill/>
            <a:miter lim="800000"/>
            <a:headEnd/>
            <a:tailEnd/>
          </a:ln>
          <a:effectLst/>
        </p:spPr>
      </p:pic>
      <p:pic>
        <p:nvPicPr>
          <p:cNvPr id="16" name="Picture 5"/>
          <p:cNvPicPr>
            <a:picLocks noChangeAspect="1" noChangeArrowheads="1"/>
          </p:cNvPicPr>
          <p:nvPr/>
        </p:nvPicPr>
        <p:blipFill>
          <a:blip r:embed="rId6" cstate="print"/>
          <a:srcRect/>
          <a:stretch>
            <a:fillRect/>
          </a:stretch>
        </p:blipFill>
        <p:spPr bwMode="auto">
          <a:xfrm>
            <a:off x="3814396" y="2059385"/>
            <a:ext cx="1334943" cy="1252231"/>
          </a:xfrm>
          <a:prstGeom prst="rect">
            <a:avLst/>
          </a:prstGeom>
          <a:noFill/>
          <a:ln w="9525">
            <a:noFill/>
            <a:miter lim="800000"/>
            <a:headEnd/>
            <a:tailEnd/>
          </a:ln>
          <a:effectLst/>
        </p:spPr>
      </p:pic>
      <p:pic>
        <p:nvPicPr>
          <p:cNvPr id="17" name="Picture 6"/>
          <p:cNvPicPr>
            <a:picLocks noChangeAspect="1" noChangeArrowheads="1"/>
          </p:cNvPicPr>
          <p:nvPr/>
        </p:nvPicPr>
        <p:blipFill>
          <a:blip r:embed="rId7" cstate="print"/>
          <a:srcRect/>
          <a:stretch>
            <a:fillRect/>
          </a:stretch>
        </p:blipFill>
        <p:spPr bwMode="auto">
          <a:xfrm>
            <a:off x="8124401" y="2158885"/>
            <a:ext cx="906180" cy="1005840"/>
          </a:xfrm>
          <a:prstGeom prst="rect">
            <a:avLst/>
          </a:prstGeom>
          <a:noFill/>
          <a:ln w="9525">
            <a:noFill/>
            <a:miter lim="800000"/>
            <a:headEnd/>
            <a:tailEnd/>
          </a:ln>
          <a:effectLst/>
        </p:spPr>
      </p:pic>
      <p:pic>
        <p:nvPicPr>
          <p:cNvPr id="18" name="Picture 15"/>
          <p:cNvPicPr>
            <a:picLocks noChangeAspect="1" noChangeArrowheads="1"/>
          </p:cNvPicPr>
          <p:nvPr/>
        </p:nvPicPr>
        <p:blipFill>
          <a:blip r:embed="rId8" cstate="print"/>
          <a:srcRect/>
          <a:stretch>
            <a:fillRect/>
          </a:stretch>
        </p:blipFill>
        <p:spPr bwMode="auto">
          <a:xfrm>
            <a:off x="7386178" y="2166101"/>
            <a:ext cx="725054" cy="1005840"/>
          </a:xfrm>
          <a:prstGeom prst="rect">
            <a:avLst/>
          </a:prstGeom>
          <a:noFill/>
          <a:ln w="9525">
            <a:noFill/>
            <a:miter lim="800000"/>
            <a:headEnd/>
            <a:tailEnd/>
          </a:ln>
          <a:effectLst/>
        </p:spPr>
      </p:pic>
      <p:sp>
        <p:nvSpPr>
          <p:cNvPr id="19" name="Freeform 6"/>
          <p:cNvSpPr>
            <a:spLocks/>
          </p:cNvSpPr>
          <p:nvPr/>
        </p:nvSpPr>
        <p:spPr bwMode="auto">
          <a:xfrm rot="14631393" flipV="1">
            <a:off x="3723419" y="3511158"/>
            <a:ext cx="1107622" cy="695323"/>
          </a:xfrm>
          <a:custGeom>
            <a:avLst/>
            <a:gdLst/>
            <a:ahLst/>
            <a:cxnLst>
              <a:cxn ang="0">
                <a:pos x="1376" y="0"/>
              </a:cxn>
              <a:cxn ang="0">
                <a:pos x="1012" y="404"/>
              </a:cxn>
              <a:cxn ang="0">
                <a:pos x="996" y="440"/>
              </a:cxn>
              <a:cxn ang="0">
                <a:pos x="962" y="510"/>
              </a:cxn>
              <a:cxn ang="0">
                <a:pos x="922" y="578"/>
              </a:cxn>
              <a:cxn ang="0">
                <a:pos x="878" y="644"/>
              </a:cxn>
              <a:cxn ang="0">
                <a:pos x="830" y="706"/>
              </a:cxn>
              <a:cxn ang="0">
                <a:pos x="776" y="766"/>
              </a:cxn>
              <a:cxn ang="0">
                <a:pos x="718" y="824"/>
              </a:cxn>
              <a:cxn ang="0">
                <a:pos x="656" y="876"/>
              </a:cxn>
              <a:cxn ang="0">
                <a:pos x="590" y="926"/>
              </a:cxn>
              <a:cxn ang="0">
                <a:pos x="522" y="972"/>
              </a:cxn>
              <a:cxn ang="0">
                <a:pos x="448" y="1012"/>
              </a:cxn>
              <a:cxn ang="0">
                <a:pos x="372" y="1050"/>
              </a:cxn>
              <a:cxn ang="0">
                <a:pos x="294" y="1080"/>
              </a:cxn>
              <a:cxn ang="0">
                <a:pos x="214" y="1108"/>
              </a:cxn>
              <a:cxn ang="0">
                <a:pos x="130" y="1128"/>
              </a:cxn>
              <a:cxn ang="0">
                <a:pos x="44" y="1144"/>
              </a:cxn>
              <a:cxn ang="0">
                <a:pos x="0" y="1148"/>
              </a:cxn>
              <a:cxn ang="0">
                <a:pos x="88" y="1156"/>
              </a:cxn>
              <a:cxn ang="0">
                <a:pos x="178" y="1158"/>
              </a:cxn>
              <a:cxn ang="0">
                <a:pos x="270" y="1152"/>
              </a:cxn>
              <a:cxn ang="0">
                <a:pos x="360" y="1140"/>
              </a:cxn>
              <a:cxn ang="0">
                <a:pos x="450" y="1122"/>
              </a:cxn>
              <a:cxn ang="0">
                <a:pos x="538" y="1096"/>
              </a:cxn>
              <a:cxn ang="0">
                <a:pos x="626" y="1066"/>
              </a:cxn>
              <a:cxn ang="0">
                <a:pos x="712" y="1030"/>
              </a:cxn>
              <a:cxn ang="0">
                <a:pos x="796" y="988"/>
              </a:cxn>
              <a:cxn ang="0">
                <a:pos x="878" y="938"/>
              </a:cxn>
              <a:cxn ang="0">
                <a:pos x="958" y="886"/>
              </a:cxn>
              <a:cxn ang="0">
                <a:pos x="1034" y="826"/>
              </a:cxn>
              <a:cxn ang="0">
                <a:pos x="1104" y="762"/>
              </a:cxn>
              <a:cxn ang="0">
                <a:pos x="1172" y="692"/>
              </a:cxn>
              <a:cxn ang="0">
                <a:pos x="1236" y="616"/>
              </a:cxn>
              <a:cxn ang="0">
                <a:pos x="1294" y="536"/>
              </a:cxn>
            </a:cxnLst>
            <a:rect l="0" t="0" r="r" b="b"/>
            <a:pathLst>
              <a:path w="1402" h="1158">
                <a:moveTo>
                  <a:pt x="1402" y="586"/>
                </a:moveTo>
                <a:lnTo>
                  <a:pt x="1376" y="0"/>
                </a:lnTo>
                <a:lnTo>
                  <a:pt x="910" y="356"/>
                </a:lnTo>
                <a:lnTo>
                  <a:pt x="1012" y="404"/>
                </a:lnTo>
                <a:lnTo>
                  <a:pt x="1012" y="404"/>
                </a:lnTo>
                <a:lnTo>
                  <a:pt x="996" y="440"/>
                </a:lnTo>
                <a:lnTo>
                  <a:pt x="980" y="474"/>
                </a:lnTo>
                <a:lnTo>
                  <a:pt x="962" y="510"/>
                </a:lnTo>
                <a:lnTo>
                  <a:pt x="944" y="544"/>
                </a:lnTo>
                <a:lnTo>
                  <a:pt x="922" y="578"/>
                </a:lnTo>
                <a:lnTo>
                  <a:pt x="902" y="610"/>
                </a:lnTo>
                <a:lnTo>
                  <a:pt x="878" y="644"/>
                </a:lnTo>
                <a:lnTo>
                  <a:pt x="854" y="676"/>
                </a:lnTo>
                <a:lnTo>
                  <a:pt x="830" y="706"/>
                </a:lnTo>
                <a:lnTo>
                  <a:pt x="804" y="736"/>
                </a:lnTo>
                <a:lnTo>
                  <a:pt x="776" y="766"/>
                </a:lnTo>
                <a:lnTo>
                  <a:pt x="748" y="796"/>
                </a:lnTo>
                <a:lnTo>
                  <a:pt x="718" y="824"/>
                </a:lnTo>
                <a:lnTo>
                  <a:pt x="688" y="850"/>
                </a:lnTo>
                <a:lnTo>
                  <a:pt x="656" y="876"/>
                </a:lnTo>
                <a:lnTo>
                  <a:pt x="624" y="902"/>
                </a:lnTo>
                <a:lnTo>
                  <a:pt x="590" y="926"/>
                </a:lnTo>
                <a:lnTo>
                  <a:pt x="556" y="950"/>
                </a:lnTo>
                <a:lnTo>
                  <a:pt x="522" y="972"/>
                </a:lnTo>
                <a:lnTo>
                  <a:pt x="486" y="992"/>
                </a:lnTo>
                <a:lnTo>
                  <a:pt x="448" y="1012"/>
                </a:lnTo>
                <a:lnTo>
                  <a:pt x="412" y="1032"/>
                </a:lnTo>
                <a:lnTo>
                  <a:pt x="372" y="1050"/>
                </a:lnTo>
                <a:lnTo>
                  <a:pt x="334" y="1066"/>
                </a:lnTo>
                <a:lnTo>
                  <a:pt x="294" y="1080"/>
                </a:lnTo>
                <a:lnTo>
                  <a:pt x="254" y="1094"/>
                </a:lnTo>
                <a:lnTo>
                  <a:pt x="214" y="1108"/>
                </a:lnTo>
                <a:lnTo>
                  <a:pt x="172" y="1118"/>
                </a:lnTo>
                <a:lnTo>
                  <a:pt x="130" y="1128"/>
                </a:lnTo>
                <a:lnTo>
                  <a:pt x="86" y="1136"/>
                </a:lnTo>
                <a:lnTo>
                  <a:pt x="44" y="1144"/>
                </a:lnTo>
                <a:lnTo>
                  <a:pt x="0" y="1148"/>
                </a:lnTo>
                <a:lnTo>
                  <a:pt x="0" y="1148"/>
                </a:lnTo>
                <a:lnTo>
                  <a:pt x="44" y="1154"/>
                </a:lnTo>
                <a:lnTo>
                  <a:pt x="88" y="1156"/>
                </a:lnTo>
                <a:lnTo>
                  <a:pt x="134" y="1158"/>
                </a:lnTo>
                <a:lnTo>
                  <a:pt x="178" y="1158"/>
                </a:lnTo>
                <a:lnTo>
                  <a:pt x="224" y="1156"/>
                </a:lnTo>
                <a:lnTo>
                  <a:pt x="270" y="1152"/>
                </a:lnTo>
                <a:lnTo>
                  <a:pt x="314" y="1146"/>
                </a:lnTo>
                <a:lnTo>
                  <a:pt x="360" y="1140"/>
                </a:lnTo>
                <a:lnTo>
                  <a:pt x="404" y="1132"/>
                </a:lnTo>
                <a:lnTo>
                  <a:pt x="450" y="1122"/>
                </a:lnTo>
                <a:lnTo>
                  <a:pt x="494" y="1110"/>
                </a:lnTo>
                <a:lnTo>
                  <a:pt x="538" y="1096"/>
                </a:lnTo>
                <a:lnTo>
                  <a:pt x="582" y="1082"/>
                </a:lnTo>
                <a:lnTo>
                  <a:pt x="626" y="1066"/>
                </a:lnTo>
                <a:lnTo>
                  <a:pt x="670" y="1048"/>
                </a:lnTo>
                <a:lnTo>
                  <a:pt x="712" y="1030"/>
                </a:lnTo>
                <a:lnTo>
                  <a:pt x="756" y="1010"/>
                </a:lnTo>
                <a:lnTo>
                  <a:pt x="796" y="988"/>
                </a:lnTo>
                <a:lnTo>
                  <a:pt x="838" y="964"/>
                </a:lnTo>
                <a:lnTo>
                  <a:pt x="878" y="938"/>
                </a:lnTo>
                <a:lnTo>
                  <a:pt x="918" y="912"/>
                </a:lnTo>
                <a:lnTo>
                  <a:pt x="958" y="886"/>
                </a:lnTo>
                <a:lnTo>
                  <a:pt x="996" y="856"/>
                </a:lnTo>
                <a:lnTo>
                  <a:pt x="1034" y="826"/>
                </a:lnTo>
                <a:lnTo>
                  <a:pt x="1070" y="794"/>
                </a:lnTo>
                <a:lnTo>
                  <a:pt x="1104" y="762"/>
                </a:lnTo>
                <a:lnTo>
                  <a:pt x="1140" y="726"/>
                </a:lnTo>
                <a:lnTo>
                  <a:pt x="1172" y="692"/>
                </a:lnTo>
                <a:lnTo>
                  <a:pt x="1204" y="654"/>
                </a:lnTo>
                <a:lnTo>
                  <a:pt x="1236" y="616"/>
                </a:lnTo>
                <a:lnTo>
                  <a:pt x="1266" y="576"/>
                </a:lnTo>
                <a:lnTo>
                  <a:pt x="1294" y="536"/>
                </a:lnTo>
                <a:lnTo>
                  <a:pt x="1402" y="586"/>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20" name="Freeform 20"/>
          <p:cNvSpPr>
            <a:spLocks noChangeAspect="1"/>
          </p:cNvSpPr>
          <p:nvPr/>
        </p:nvSpPr>
        <p:spPr bwMode="auto">
          <a:xfrm rot="240994" flipH="1">
            <a:off x="2486310" y="4024912"/>
            <a:ext cx="1838872" cy="513424"/>
          </a:xfrm>
          <a:custGeom>
            <a:avLst/>
            <a:gdLst/>
            <a:ahLst/>
            <a:cxnLst>
              <a:cxn ang="0">
                <a:pos x="2732" y="212"/>
              </a:cxn>
              <a:cxn ang="0">
                <a:pos x="2644" y="176"/>
              </a:cxn>
              <a:cxn ang="0">
                <a:pos x="2460" y="116"/>
              </a:cxn>
              <a:cxn ang="0">
                <a:pos x="2272" y="66"/>
              </a:cxn>
              <a:cxn ang="0">
                <a:pos x="2082" y="30"/>
              </a:cxn>
              <a:cxn ang="0">
                <a:pos x="1890" y="6"/>
              </a:cxn>
              <a:cxn ang="0">
                <a:pos x="1696" y="0"/>
              </a:cxn>
              <a:cxn ang="0">
                <a:pos x="1504" y="12"/>
              </a:cxn>
              <a:cxn ang="0">
                <a:pos x="1408" y="24"/>
              </a:cxn>
              <a:cxn ang="0">
                <a:pos x="1312" y="42"/>
              </a:cxn>
              <a:cxn ang="0">
                <a:pos x="1218" y="64"/>
              </a:cxn>
              <a:cxn ang="0">
                <a:pos x="1170" y="78"/>
              </a:cxn>
              <a:cxn ang="0">
                <a:pos x="1072" y="108"/>
              </a:cxn>
              <a:cxn ang="0">
                <a:pos x="978" y="144"/>
              </a:cxn>
              <a:cxn ang="0">
                <a:pos x="886" y="186"/>
              </a:cxn>
              <a:cxn ang="0">
                <a:pos x="796" y="232"/>
              </a:cxn>
              <a:cxn ang="0">
                <a:pos x="710" y="282"/>
              </a:cxn>
              <a:cxn ang="0">
                <a:pos x="626" y="336"/>
              </a:cxn>
              <a:cxn ang="0">
                <a:pos x="544" y="394"/>
              </a:cxn>
              <a:cxn ang="0">
                <a:pos x="468" y="456"/>
              </a:cxn>
              <a:cxn ang="0">
                <a:pos x="358" y="556"/>
              </a:cxn>
              <a:cxn ang="0">
                <a:pos x="222" y="700"/>
              </a:cxn>
              <a:cxn ang="0">
                <a:pos x="104" y="856"/>
              </a:cxn>
              <a:cxn ang="0">
                <a:pos x="0" y="1020"/>
              </a:cxn>
              <a:cxn ang="0">
                <a:pos x="58" y="944"/>
              </a:cxn>
              <a:cxn ang="0">
                <a:pos x="186" y="798"/>
              </a:cxn>
              <a:cxn ang="0">
                <a:pos x="326" y="666"/>
              </a:cxn>
              <a:cxn ang="0">
                <a:pos x="476" y="548"/>
              </a:cxn>
              <a:cxn ang="0">
                <a:pos x="638" y="448"/>
              </a:cxn>
              <a:cxn ang="0">
                <a:pos x="764" y="382"/>
              </a:cxn>
              <a:cxn ang="0">
                <a:pos x="850" y="344"/>
              </a:cxn>
              <a:cxn ang="0">
                <a:pos x="938" y="310"/>
              </a:cxn>
              <a:cxn ang="0">
                <a:pos x="1026" y="282"/>
              </a:cxn>
              <a:cxn ang="0">
                <a:pos x="1116" y="258"/>
              </a:cxn>
              <a:cxn ang="0">
                <a:pos x="1208" y="240"/>
              </a:cxn>
              <a:cxn ang="0">
                <a:pos x="1254" y="234"/>
              </a:cxn>
              <a:cxn ang="0">
                <a:pos x="1428" y="216"/>
              </a:cxn>
              <a:cxn ang="0">
                <a:pos x="1600" y="218"/>
              </a:cxn>
              <a:cxn ang="0">
                <a:pos x="1772" y="236"/>
              </a:cxn>
              <a:cxn ang="0">
                <a:pos x="1942" y="268"/>
              </a:cxn>
              <a:cxn ang="0">
                <a:pos x="2110" y="314"/>
              </a:cxn>
              <a:cxn ang="0">
                <a:pos x="2274" y="370"/>
              </a:cxn>
              <a:cxn ang="0">
                <a:pos x="2436" y="440"/>
              </a:cxn>
              <a:cxn ang="0">
                <a:pos x="2592" y="518"/>
              </a:cxn>
              <a:cxn ang="0">
                <a:pos x="2506" y="704"/>
              </a:cxn>
              <a:cxn ang="0">
                <a:pos x="2678" y="684"/>
              </a:cxn>
              <a:cxn ang="0">
                <a:pos x="2856" y="676"/>
              </a:cxn>
              <a:cxn ang="0">
                <a:pos x="3040" y="676"/>
              </a:cxn>
              <a:cxn ang="0">
                <a:pos x="3224" y="682"/>
              </a:cxn>
              <a:cxn ang="0">
                <a:pos x="3182" y="600"/>
              </a:cxn>
              <a:cxn ang="0">
                <a:pos x="3092" y="434"/>
              </a:cxn>
              <a:cxn ang="0">
                <a:pos x="2990" y="268"/>
              </a:cxn>
              <a:cxn ang="0">
                <a:pos x="2880" y="106"/>
              </a:cxn>
              <a:cxn ang="0">
                <a:pos x="2818" y="24"/>
              </a:cxn>
            </a:cxnLst>
            <a:rect l="0" t="0" r="r" b="b"/>
            <a:pathLst>
              <a:path w="3224" h="1020">
                <a:moveTo>
                  <a:pt x="2818" y="24"/>
                </a:moveTo>
                <a:lnTo>
                  <a:pt x="2732" y="212"/>
                </a:lnTo>
                <a:lnTo>
                  <a:pt x="2732" y="212"/>
                </a:lnTo>
                <a:lnTo>
                  <a:pt x="2644" y="176"/>
                </a:lnTo>
                <a:lnTo>
                  <a:pt x="2552" y="144"/>
                </a:lnTo>
                <a:lnTo>
                  <a:pt x="2460" y="116"/>
                </a:lnTo>
                <a:lnTo>
                  <a:pt x="2366" y="90"/>
                </a:lnTo>
                <a:lnTo>
                  <a:pt x="2272" y="66"/>
                </a:lnTo>
                <a:lnTo>
                  <a:pt x="2178" y="46"/>
                </a:lnTo>
                <a:lnTo>
                  <a:pt x="2082" y="30"/>
                </a:lnTo>
                <a:lnTo>
                  <a:pt x="1986" y="16"/>
                </a:lnTo>
                <a:lnTo>
                  <a:pt x="1890" y="6"/>
                </a:lnTo>
                <a:lnTo>
                  <a:pt x="1792" y="2"/>
                </a:lnTo>
                <a:lnTo>
                  <a:pt x="1696" y="0"/>
                </a:lnTo>
                <a:lnTo>
                  <a:pt x="1600" y="4"/>
                </a:lnTo>
                <a:lnTo>
                  <a:pt x="1504" y="12"/>
                </a:lnTo>
                <a:lnTo>
                  <a:pt x="1456" y="18"/>
                </a:lnTo>
                <a:lnTo>
                  <a:pt x="1408" y="24"/>
                </a:lnTo>
                <a:lnTo>
                  <a:pt x="1360" y="32"/>
                </a:lnTo>
                <a:lnTo>
                  <a:pt x="1312" y="42"/>
                </a:lnTo>
                <a:lnTo>
                  <a:pt x="1266" y="52"/>
                </a:lnTo>
                <a:lnTo>
                  <a:pt x="1218" y="64"/>
                </a:lnTo>
                <a:lnTo>
                  <a:pt x="1218" y="64"/>
                </a:lnTo>
                <a:lnTo>
                  <a:pt x="1170" y="78"/>
                </a:lnTo>
                <a:lnTo>
                  <a:pt x="1120" y="92"/>
                </a:lnTo>
                <a:lnTo>
                  <a:pt x="1072" y="108"/>
                </a:lnTo>
                <a:lnTo>
                  <a:pt x="1024" y="126"/>
                </a:lnTo>
                <a:lnTo>
                  <a:pt x="978" y="144"/>
                </a:lnTo>
                <a:lnTo>
                  <a:pt x="932" y="164"/>
                </a:lnTo>
                <a:lnTo>
                  <a:pt x="886" y="186"/>
                </a:lnTo>
                <a:lnTo>
                  <a:pt x="840" y="208"/>
                </a:lnTo>
                <a:lnTo>
                  <a:pt x="796" y="232"/>
                </a:lnTo>
                <a:lnTo>
                  <a:pt x="752" y="256"/>
                </a:lnTo>
                <a:lnTo>
                  <a:pt x="710" y="282"/>
                </a:lnTo>
                <a:lnTo>
                  <a:pt x="668" y="308"/>
                </a:lnTo>
                <a:lnTo>
                  <a:pt x="626" y="336"/>
                </a:lnTo>
                <a:lnTo>
                  <a:pt x="584" y="364"/>
                </a:lnTo>
                <a:lnTo>
                  <a:pt x="544" y="394"/>
                </a:lnTo>
                <a:lnTo>
                  <a:pt x="506" y="426"/>
                </a:lnTo>
                <a:lnTo>
                  <a:pt x="468" y="456"/>
                </a:lnTo>
                <a:lnTo>
                  <a:pt x="430" y="490"/>
                </a:lnTo>
                <a:lnTo>
                  <a:pt x="358" y="556"/>
                </a:lnTo>
                <a:lnTo>
                  <a:pt x="288" y="628"/>
                </a:lnTo>
                <a:lnTo>
                  <a:pt x="222" y="700"/>
                </a:lnTo>
                <a:lnTo>
                  <a:pt x="162" y="778"/>
                </a:lnTo>
                <a:lnTo>
                  <a:pt x="104" y="856"/>
                </a:lnTo>
                <a:lnTo>
                  <a:pt x="50" y="938"/>
                </a:lnTo>
                <a:lnTo>
                  <a:pt x="0" y="1020"/>
                </a:lnTo>
                <a:lnTo>
                  <a:pt x="0" y="1020"/>
                </a:lnTo>
                <a:lnTo>
                  <a:pt x="58" y="944"/>
                </a:lnTo>
                <a:lnTo>
                  <a:pt x="120" y="870"/>
                </a:lnTo>
                <a:lnTo>
                  <a:pt x="186" y="798"/>
                </a:lnTo>
                <a:lnTo>
                  <a:pt x="254" y="730"/>
                </a:lnTo>
                <a:lnTo>
                  <a:pt x="326" y="666"/>
                </a:lnTo>
                <a:lnTo>
                  <a:pt x="400" y="606"/>
                </a:lnTo>
                <a:lnTo>
                  <a:pt x="476" y="548"/>
                </a:lnTo>
                <a:lnTo>
                  <a:pt x="556" y="496"/>
                </a:lnTo>
                <a:lnTo>
                  <a:pt x="638" y="448"/>
                </a:lnTo>
                <a:lnTo>
                  <a:pt x="722" y="402"/>
                </a:lnTo>
                <a:lnTo>
                  <a:pt x="764" y="382"/>
                </a:lnTo>
                <a:lnTo>
                  <a:pt x="806" y="362"/>
                </a:lnTo>
                <a:lnTo>
                  <a:pt x="850" y="344"/>
                </a:lnTo>
                <a:lnTo>
                  <a:pt x="894" y="326"/>
                </a:lnTo>
                <a:lnTo>
                  <a:pt x="938" y="310"/>
                </a:lnTo>
                <a:lnTo>
                  <a:pt x="982" y="296"/>
                </a:lnTo>
                <a:lnTo>
                  <a:pt x="1026" y="282"/>
                </a:lnTo>
                <a:lnTo>
                  <a:pt x="1072" y="270"/>
                </a:lnTo>
                <a:lnTo>
                  <a:pt x="1116" y="258"/>
                </a:lnTo>
                <a:lnTo>
                  <a:pt x="1162" y="250"/>
                </a:lnTo>
                <a:lnTo>
                  <a:pt x="1208" y="240"/>
                </a:lnTo>
                <a:lnTo>
                  <a:pt x="1254" y="234"/>
                </a:lnTo>
                <a:lnTo>
                  <a:pt x="1254" y="234"/>
                </a:lnTo>
                <a:lnTo>
                  <a:pt x="1340" y="222"/>
                </a:lnTo>
                <a:lnTo>
                  <a:pt x="1428" y="216"/>
                </a:lnTo>
                <a:lnTo>
                  <a:pt x="1514" y="216"/>
                </a:lnTo>
                <a:lnTo>
                  <a:pt x="1600" y="218"/>
                </a:lnTo>
                <a:lnTo>
                  <a:pt x="1686" y="224"/>
                </a:lnTo>
                <a:lnTo>
                  <a:pt x="1772" y="236"/>
                </a:lnTo>
                <a:lnTo>
                  <a:pt x="1858" y="250"/>
                </a:lnTo>
                <a:lnTo>
                  <a:pt x="1942" y="268"/>
                </a:lnTo>
                <a:lnTo>
                  <a:pt x="2028" y="288"/>
                </a:lnTo>
                <a:lnTo>
                  <a:pt x="2110" y="314"/>
                </a:lnTo>
                <a:lnTo>
                  <a:pt x="2194" y="340"/>
                </a:lnTo>
                <a:lnTo>
                  <a:pt x="2274" y="370"/>
                </a:lnTo>
                <a:lnTo>
                  <a:pt x="2356" y="404"/>
                </a:lnTo>
                <a:lnTo>
                  <a:pt x="2436" y="440"/>
                </a:lnTo>
                <a:lnTo>
                  <a:pt x="2514" y="478"/>
                </a:lnTo>
                <a:lnTo>
                  <a:pt x="2592" y="518"/>
                </a:lnTo>
                <a:lnTo>
                  <a:pt x="2506" y="704"/>
                </a:lnTo>
                <a:lnTo>
                  <a:pt x="2506" y="704"/>
                </a:lnTo>
                <a:lnTo>
                  <a:pt x="2592" y="694"/>
                </a:lnTo>
                <a:lnTo>
                  <a:pt x="2678" y="684"/>
                </a:lnTo>
                <a:lnTo>
                  <a:pt x="2768" y="680"/>
                </a:lnTo>
                <a:lnTo>
                  <a:pt x="2856" y="676"/>
                </a:lnTo>
                <a:lnTo>
                  <a:pt x="2948" y="674"/>
                </a:lnTo>
                <a:lnTo>
                  <a:pt x="3040" y="676"/>
                </a:lnTo>
                <a:lnTo>
                  <a:pt x="3132" y="678"/>
                </a:lnTo>
                <a:lnTo>
                  <a:pt x="3224" y="682"/>
                </a:lnTo>
                <a:lnTo>
                  <a:pt x="3224" y="682"/>
                </a:lnTo>
                <a:lnTo>
                  <a:pt x="3182" y="600"/>
                </a:lnTo>
                <a:lnTo>
                  <a:pt x="3138" y="516"/>
                </a:lnTo>
                <a:lnTo>
                  <a:pt x="3092" y="434"/>
                </a:lnTo>
                <a:lnTo>
                  <a:pt x="3042" y="350"/>
                </a:lnTo>
                <a:lnTo>
                  <a:pt x="2990" y="268"/>
                </a:lnTo>
                <a:lnTo>
                  <a:pt x="2936" y="186"/>
                </a:lnTo>
                <a:lnTo>
                  <a:pt x="2880" y="106"/>
                </a:lnTo>
                <a:lnTo>
                  <a:pt x="2818" y="24"/>
                </a:lnTo>
                <a:lnTo>
                  <a:pt x="2818" y="24"/>
                </a:lnTo>
                <a:close/>
              </a:path>
            </a:pathLst>
          </a:cu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pic>
        <p:nvPicPr>
          <p:cNvPr id="21" name="Picture 7"/>
          <p:cNvPicPr>
            <a:picLocks noChangeAspect="1" noChangeArrowheads="1"/>
          </p:cNvPicPr>
          <p:nvPr/>
        </p:nvPicPr>
        <p:blipFill>
          <a:blip r:embed="rId9" cstate="screen"/>
          <a:srcRect/>
          <a:stretch>
            <a:fillRect/>
          </a:stretch>
        </p:blipFill>
        <p:spPr bwMode="auto">
          <a:xfrm>
            <a:off x="6780656" y="4592460"/>
            <a:ext cx="1460039" cy="1594887"/>
          </a:xfrm>
          <a:prstGeom prst="rect">
            <a:avLst/>
          </a:prstGeom>
          <a:ln>
            <a:solidFill>
              <a:schemeClr val="tx1"/>
            </a:solidFill>
          </a:ln>
          <a:effectLst>
            <a:outerShdw blurRad="292100" dist="139700" dir="2700000" algn="tl" rotWithShape="0">
              <a:srgbClr val="333333">
                <a:alpha val="65000"/>
              </a:srgbClr>
            </a:outerShdw>
          </a:effectLst>
        </p:spPr>
      </p:pic>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238622" y="1630786"/>
            <a:ext cx="2204567" cy="444996"/>
          </a:xfrm>
          <a:prstGeom prst="rect">
            <a:avLst/>
          </a:prstGeom>
        </p:spPr>
      </p:pic>
      <p:pic>
        <p:nvPicPr>
          <p:cNvPr id="23" name="Picture 22"/>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6516" y="4970222"/>
            <a:ext cx="373898" cy="640968"/>
          </a:xfrm>
          <a:prstGeom prst="rect">
            <a:avLst/>
          </a:prstGeom>
        </p:spPr>
      </p:pic>
      <p:pic>
        <p:nvPicPr>
          <p:cNvPr id="24" name="Picture 23"/>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02675" y="1171465"/>
            <a:ext cx="404579" cy="640080"/>
          </a:xfrm>
          <a:prstGeom prst="rect">
            <a:avLst/>
          </a:prstGeom>
        </p:spPr>
      </p:pic>
      <p:pic>
        <p:nvPicPr>
          <p:cNvPr id="25" name="Picture 24"/>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6071628" y="1117688"/>
            <a:ext cx="379307" cy="640080"/>
          </a:xfrm>
          <a:prstGeom prst="rect">
            <a:avLst/>
          </a:prstGeom>
        </p:spPr>
      </p:pic>
      <p:pic>
        <p:nvPicPr>
          <p:cNvPr id="26" name="Picture 25"/>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6788677" y="2823788"/>
            <a:ext cx="451104" cy="640080"/>
          </a:xfrm>
          <a:prstGeom prst="rect">
            <a:avLst/>
          </a:prstGeom>
        </p:spPr>
      </p:pic>
      <p:pic>
        <p:nvPicPr>
          <p:cNvPr id="27" name="Picture 26"/>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370201" y="3626089"/>
            <a:ext cx="376871" cy="640080"/>
          </a:xfrm>
          <a:prstGeom prst="rect">
            <a:avLst/>
          </a:prstGeom>
        </p:spPr>
      </p:pic>
      <p:sp>
        <p:nvSpPr>
          <p:cNvPr id="28" name="TextBox 27"/>
          <p:cNvSpPr txBox="1"/>
          <p:nvPr/>
        </p:nvSpPr>
        <p:spPr>
          <a:xfrm>
            <a:off x="4676139" y="3577402"/>
            <a:ext cx="1641553" cy="738664"/>
          </a:xfrm>
          <a:prstGeom prst="rect">
            <a:avLst/>
          </a:prstGeom>
          <a:noFill/>
        </p:spPr>
        <p:txBody>
          <a:bodyPr wrap="square" rtlCol="0">
            <a:spAutoFit/>
          </a:bodyPr>
          <a:lstStyle/>
          <a:p>
            <a:r>
              <a:rPr lang="en-US" sz="1400" dirty="0" smtClean="0"/>
              <a:t>Import latest data to update Data Graphics</a:t>
            </a:r>
            <a:endParaRPr lang="en-US" sz="1400" dirty="0"/>
          </a:p>
        </p:txBody>
      </p:sp>
    </p:spTree>
    <p:extLst>
      <p:ext uri="{BB962C8B-B14F-4D97-AF65-F5344CB8AC3E}">
        <p14:creationId xmlns:p14="http://schemas.microsoft.com/office/powerpoint/2010/main" val="2143172000"/>
      </p:ext>
    </p:extLst>
  </p:cSld>
  <p:clrMapOvr>
    <a:masterClrMapping/>
  </p:clrMapOvr>
  <p:transition>
    <p:fad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Visio services for IT</a:t>
            </a:r>
            <a:endParaRPr lang="en-US" dirty="0"/>
          </a:p>
        </p:txBody>
      </p:sp>
      <p:sp>
        <p:nvSpPr>
          <p:cNvPr id="4" name="Slide Number Placeholder 3"/>
          <p:cNvSpPr>
            <a:spLocks noGrp="1"/>
          </p:cNvSpPr>
          <p:nvPr>
            <p:ph type="sldNum" sz="quarter" idx="4"/>
          </p:nvPr>
        </p:nvSpPr>
        <p:spPr/>
        <p:txBody>
          <a:bodyPr/>
          <a:lstStyle/>
          <a:p>
            <a:pPr algn="l"/>
            <a:fld id="{0E3FD99C-B34B-4A94-B48B-DDD52BF86808}" type="slidenum">
              <a:rPr lang="en-US" smtClean="0"/>
              <a:pPr algn="l"/>
              <a:t>5</a:t>
            </a:fld>
            <a:endParaRPr lang="en-US" dirty="0"/>
          </a:p>
        </p:txBody>
      </p:sp>
      <p:pic>
        <p:nvPicPr>
          <p:cNvPr id="6"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09551" y="952224"/>
            <a:ext cx="8591550" cy="517393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111514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defRPr/>
            </a:pPr>
            <a:r>
              <a:rPr dirty="0" smtClean="0">
                <a:latin typeface="+mn-lt"/>
              </a:rPr>
              <a:t>Customer Scenario </a:t>
            </a:r>
            <a:r>
              <a:rPr lang="en-US" dirty="0" smtClean="0">
                <a:latin typeface="+mn-lt"/>
              </a:rPr>
              <a:t>–</a:t>
            </a:r>
            <a:r>
              <a:rPr dirty="0" smtClean="0">
                <a:latin typeface="+mn-lt"/>
              </a:rPr>
              <a:t> </a:t>
            </a:r>
            <a:r>
              <a:rPr lang="en-US" dirty="0" smtClean="0">
                <a:latin typeface="+mn-lt"/>
              </a:rPr>
              <a:t>Visio services &amp; </a:t>
            </a:r>
            <a:r>
              <a:rPr dirty="0" smtClean="0">
                <a:latin typeface="+mn-lt"/>
              </a:rPr>
              <a:t>BI </a:t>
            </a:r>
            <a:endParaRPr dirty="0">
              <a:latin typeface="+mn-lt"/>
            </a:endParaRPr>
          </a:p>
        </p:txBody>
      </p:sp>
      <p:sp>
        <p:nvSpPr>
          <p:cNvPr id="19" name="Text Placeholder 18"/>
          <p:cNvSpPr>
            <a:spLocks noGrp="1"/>
          </p:cNvSpPr>
          <p:nvPr>
            <p:ph type="body" sz="quarter" idx="11"/>
          </p:nvPr>
        </p:nvSpPr>
        <p:spPr>
          <a:xfrm>
            <a:off x="382942" y="749734"/>
            <a:ext cx="8388918" cy="360609"/>
          </a:xfrm>
        </p:spPr>
        <p:txBody>
          <a:bodyPr>
            <a:normAutofit fontScale="92500"/>
          </a:bodyPr>
          <a:lstStyle/>
          <a:p>
            <a:pPr marL="0" indent="0"/>
            <a:r>
              <a:rPr lang="en-US" sz="1600" dirty="0" smtClean="0">
                <a:solidFill>
                  <a:schemeClr val="tx1"/>
                </a:solidFill>
              </a:rPr>
              <a:t>Visio allows data connectivity to multiple data sources and provides valuable business insights</a:t>
            </a:r>
          </a:p>
          <a:p>
            <a:endParaRPr lang="en-US" sz="1600" dirty="0">
              <a:solidFill>
                <a:schemeClr val="tx1"/>
              </a:solidFill>
            </a:endParaRPr>
          </a:p>
        </p:txBody>
      </p:sp>
      <p:pic>
        <p:nvPicPr>
          <p:cNvPr id="33800" name="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1382" y="1940817"/>
            <a:ext cx="5213187" cy="364367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7" name="1"/>
          <p:cNvGrpSpPr/>
          <p:nvPr/>
        </p:nvGrpSpPr>
        <p:grpSpPr>
          <a:xfrm>
            <a:off x="3520153" y="1872487"/>
            <a:ext cx="4900188" cy="3969270"/>
            <a:chOff x="418771" y="1558073"/>
            <a:chExt cx="4451036" cy="3557096"/>
          </a:xfrm>
        </p:grpSpPr>
        <p:pic>
          <p:nvPicPr>
            <p:cNvPr id="33796"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8771" y="1558073"/>
              <a:ext cx="4446370" cy="3557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3" name="Rectangle 32"/>
            <p:cNvSpPr/>
            <p:nvPr/>
          </p:nvSpPr>
          <p:spPr bwMode="auto">
            <a:xfrm>
              <a:off x="2169027" y="2812089"/>
              <a:ext cx="858552" cy="337352"/>
            </a:xfrm>
            <a:prstGeom prst="rect">
              <a:avLst/>
            </a:prstGeom>
            <a:noFill/>
            <a:ln w="28575">
              <a:solidFill>
                <a:srgbClr val="FF0000"/>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400" dirty="0">
                <a:gradFill>
                  <a:gsLst>
                    <a:gs pos="0">
                      <a:srgbClr val="FFFFFF"/>
                    </a:gs>
                    <a:gs pos="100000">
                      <a:srgbClr val="FFFFFF"/>
                    </a:gs>
                  </a:gsLst>
                  <a:lin ang="5400000" scaled="0"/>
                </a:gradFill>
              </a:endParaRPr>
            </a:p>
          </p:txBody>
        </p:sp>
        <p:sp>
          <p:nvSpPr>
            <p:cNvPr id="37" name="Rectangle 36"/>
            <p:cNvSpPr/>
            <p:nvPr/>
          </p:nvSpPr>
          <p:spPr bwMode="auto">
            <a:xfrm>
              <a:off x="518026" y="4501188"/>
              <a:ext cx="4351781" cy="426411"/>
            </a:xfrm>
            <a:prstGeom prst="rect">
              <a:avLst/>
            </a:prstGeom>
            <a:noFill/>
            <a:ln w="28575">
              <a:solidFill>
                <a:srgbClr val="FF0000"/>
              </a:solidFill>
              <a:headEnd type="none" w="med" len="med"/>
              <a:tailEnd type="none" w="med" len="med"/>
            </a:ln>
            <a:effectLst/>
            <a:scene3d>
              <a:camera prst="orthographicFront" fov="0">
                <a:rot lat="0" lon="0" rev="0"/>
              </a:camera>
              <a:lightRig rig="soft" dir="tl">
                <a:rot lat="0" lon="0" rev="20000000"/>
              </a:lightRig>
            </a:scene3d>
            <a:sp3d prstMaterial="matte"/>
          </p:spPr>
          <p:style>
            <a:lnRef idx="0">
              <a:schemeClr val="accent2"/>
            </a:lnRef>
            <a:fillRef idx="3">
              <a:schemeClr val="accent2"/>
            </a:fillRef>
            <a:effectRef idx="3">
              <a:schemeClr val="accent2"/>
            </a:effectRef>
            <a:fontRef idx="minor">
              <a:schemeClr val="lt1"/>
            </a:fontRef>
          </p:style>
          <p:txBody>
            <a:bodyPr lIns="91436" tIns="45718" rIns="91436" bIns="45718" anchor="ctr"/>
            <a:lstStyle/>
            <a:p>
              <a:pPr algn="ctr" defTabSz="914099">
                <a:defRPr/>
              </a:pPr>
              <a:endParaRPr lang="en-US" sz="2400" dirty="0">
                <a:gradFill>
                  <a:gsLst>
                    <a:gs pos="0">
                      <a:srgbClr val="FFFFFF"/>
                    </a:gs>
                    <a:gs pos="100000">
                      <a:srgbClr val="FFFFFF"/>
                    </a:gs>
                  </a:gsLst>
                  <a:lin ang="5400000" scaled="0"/>
                </a:gradFill>
              </a:endParaRPr>
            </a:p>
          </p:txBody>
        </p:sp>
      </p:grpSp>
      <p:sp>
        <p:nvSpPr>
          <p:cNvPr id="10" name="TextBox 30"/>
          <p:cNvSpPr txBox="1">
            <a:spLocks noChangeArrowheads="1"/>
          </p:cNvSpPr>
          <p:nvPr/>
        </p:nvSpPr>
        <p:spPr bwMode="auto">
          <a:xfrm>
            <a:off x="546672" y="2919801"/>
            <a:ext cx="2797419"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eaLnBrk="0" fontAlgn="base" hangingPunct="0">
              <a:spcBef>
                <a:spcPct val="0"/>
              </a:spcBef>
              <a:spcAft>
                <a:spcPct val="0"/>
              </a:spcAft>
              <a:defRPr>
                <a:solidFill>
                  <a:schemeClr val="tx1"/>
                </a:solidFill>
                <a:latin typeface="Arial" charset="0"/>
                <a:cs typeface="Arial" charset="0"/>
              </a:defRPr>
            </a:lvl6pPr>
            <a:lvl7pPr marL="2971800" indent="-228600" eaLnBrk="0" fontAlgn="base" hangingPunct="0">
              <a:spcBef>
                <a:spcPct val="0"/>
              </a:spcBef>
              <a:spcAft>
                <a:spcPct val="0"/>
              </a:spcAft>
              <a:defRPr>
                <a:solidFill>
                  <a:schemeClr val="tx1"/>
                </a:solidFill>
                <a:latin typeface="Arial" charset="0"/>
                <a:cs typeface="Arial" charset="0"/>
              </a:defRPr>
            </a:lvl7pPr>
            <a:lvl8pPr marL="3429000" indent="-228600" eaLnBrk="0" fontAlgn="base" hangingPunct="0">
              <a:spcBef>
                <a:spcPct val="0"/>
              </a:spcBef>
              <a:spcAft>
                <a:spcPct val="0"/>
              </a:spcAft>
              <a:defRPr>
                <a:solidFill>
                  <a:schemeClr val="tx1"/>
                </a:solidFill>
                <a:latin typeface="Arial" charset="0"/>
                <a:cs typeface="Arial" charset="0"/>
              </a:defRPr>
            </a:lvl8pPr>
            <a:lvl9pPr marL="3886200" indent="-228600" eaLnBrk="0" fontAlgn="base" hangingPunct="0">
              <a:spcBef>
                <a:spcPct val="0"/>
              </a:spcBef>
              <a:spcAft>
                <a:spcPct val="0"/>
              </a:spcAft>
              <a:defRPr>
                <a:solidFill>
                  <a:schemeClr val="tx1"/>
                </a:solidFill>
                <a:latin typeface="Arial" charset="0"/>
                <a:cs typeface="Arial" charset="0"/>
              </a:defRPr>
            </a:lvl9pPr>
          </a:lstStyle>
          <a:p>
            <a:pPr eaLnBrk="1" hangingPunct="1"/>
            <a:r>
              <a:rPr lang="en-US" sz="1400" dirty="0" smtClean="0">
                <a:latin typeface="+mn-lt"/>
              </a:rPr>
              <a:t>Putting data on diagrams makes the information meaningful and helps in identifying trends and exceptions at a glance</a:t>
            </a:r>
            <a:endParaRPr lang="en-US" sz="1600" dirty="0">
              <a:latin typeface="+mn-lt"/>
            </a:endParaRPr>
          </a:p>
        </p:txBody>
      </p:sp>
      <p:sp>
        <p:nvSpPr>
          <p:cNvPr id="11" name="TextBox 10"/>
          <p:cNvSpPr txBox="1"/>
          <p:nvPr/>
        </p:nvSpPr>
        <p:spPr>
          <a:xfrm>
            <a:off x="3520153" y="5575688"/>
            <a:ext cx="2167437" cy="276999"/>
          </a:xfrm>
          <a:prstGeom prst="rect">
            <a:avLst/>
          </a:prstGeom>
          <a:noFill/>
        </p:spPr>
        <p:txBody>
          <a:bodyPr wrap="square" rtlCol="0">
            <a:spAutoFit/>
          </a:bodyPr>
          <a:lstStyle/>
          <a:p>
            <a:r>
              <a:rPr lang="en-US" sz="1200" dirty="0" smtClean="0">
                <a:latin typeface="+mn-lt"/>
              </a:rPr>
              <a:t>*New feature in Visio 2010</a:t>
            </a:r>
            <a:endParaRPr lang="en-US" sz="1200" dirty="0">
              <a:latin typeface="+mn-lt"/>
            </a:endParaRPr>
          </a:p>
        </p:txBody>
      </p:sp>
      <p:grpSp>
        <p:nvGrpSpPr>
          <p:cNvPr id="18" name="Group 6"/>
          <p:cNvGrpSpPr/>
          <p:nvPr/>
        </p:nvGrpSpPr>
        <p:grpSpPr>
          <a:xfrm>
            <a:off x="558046" y="1965278"/>
            <a:ext cx="2510427" cy="852912"/>
            <a:chOff x="-6" y="62344"/>
            <a:chExt cx="10756746" cy="852912"/>
          </a:xfrm>
        </p:grpSpPr>
        <p:sp>
          <p:nvSpPr>
            <p:cNvPr id="20" name="Rounded Rectangle 19"/>
            <p:cNvSpPr/>
            <p:nvPr/>
          </p:nvSpPr>
          <p:spPr>
            <a:xfrm>
              <a:off x="-6" y="64864"/>
              <a:ext cx="10756746" cy="850392"/>
            </a:xfrm>
            <a:prstGeom prst="roundRect">
              <a:avLst/>
            </a:prstGeom>
            <a:gradFill>
              <a:gsLst>
                <a:gs pos="0">
                  <a:srgbClr val="BC8F00"/>
                </a:gs>
                <a:gs pos="72000">
                  <a:srgbClr val="F6BB00"/>
                </a:gs>
                <a:gs pos="100000">
                  <a:srgbClr val="FABE00"/>
                </a:gs>
              </a:gsLst>
            </a:gradFill>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26" name="Rounded Rectangle 4"/>
            <p:cNvSpPr/>
            <p:nvPr/>
          </p:nvSpPr>
          <p:spPr>
            <a:xfrm>
              <a:off x="35415" y="62344"/>
              <a:ext cx="10573907" cy="8052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defTabSz="914099" fontAlgn="base">
                <a:spcBef>
                  <a:spcPct val="0"/>
                </a:spcBef>
                <a:spcAft>
                  <a:spcPct val="0"/>
                </a:spcAft>
              </a:pPr>
              <a:r>
                <a:rPr lang="en-US" sz="1400" dirty="0" smtClean="0">
                  <a:solidFill>
                    <a:schemeClr val="tx1"/>
                  </a:solidFill>
                </a:rPr>
                <a:t>Level 1: Visio diagrams can be connected to data sources</a:t>
              </a:r>
            </a:p>
          </p:txBody>
        </p:sp>
      </p:grpSp>
      <p:grpSp>
        <p:nvGrpSpPr>
          <p:cNvPr id="27" name="Group 6"/>
          <p:cNvGrpSpPr/>
          <p:nvPr/>
        </p:nvGrpSpPr>
        <p:grpSpPr>
          <a:xfrm>
            <a:off x="546672" y="4014717"/>
            <a:ext cx="2510427" cy="852912"/>
            <a:chOff x="-6" y="62344"/>
            <a:chExt cx="10756746" cy="852912"/>
          </a:xfrm>
        </p:grpSpPr>
        <p:sp>
          <p:nvSpPr>
            <p:cNvPr id="28" name="Rounded Rectangle 27"/>
            <p:cNvSpPr/>
            <p:nvPr/>
          </p:nvSpPr>
          <p:spPr>
            <a:xfrm>
              <a:off x="-6" y="64864"/>
              <a:ext cx="10756746" cy="850392"/>
            </a:xfrm>
            <a:prstGeom prst="roundRect">
              <a:avLst/>
            </a:prstGeom>
            <a:gradFill>
              <a:gsLst>
                <a:gs pos="0">
                  <a:srgbClr val="BC8F00"/>
                </a:gs>
                <a:gs pos="72000">
                  <a:srgbClr val="F6BB00"/>
                </a:gs>
                <a:gs pos="100000">
                  <a:srgbClr val="FABE00"/>
                </a:gs>
              </a:gsLst>
            </a:gradFill>
          </p:spPr>
          <p:style>
            <a:lnRef idx="0">
              <a:schemeClr val="lt1">
                <a:hueOff val="0"/>
                <a:satOff val="0"/>
                <a:lumOff val="0"/>
                <a:alphaOff val="0"/>
              </a:schemeClr>
            </a:lnRef>
            <a:fillRef idx="3">
              <a:schemeClr val="accent2">
                <a:hueOff val="0"/>
                <a:satOff val="0"/>
                <a:lumOff val="0"/>
                <a:alphaOff val="0"/>
              </a:schemeClr>
            </a:fillRef>
            <a:effectRef idx="3">
              <a:schemeClr val="accent2">
                <a:hueOff val="0"/>
                <a:satOff val="0"/>
                <a:lumOff val="0"/>
                <a:alphaOff val="0"/>
              </a:schemeClr>
            </a:effectRef>
            <a:fontRef idx="minor">
              <a:schemeClr val="lt1"/>
            </a:fontRef>
          </p:style>
        </p:sp>
        <p:sp>
          <p:nvSpPr>
            <p:cNvPr id="29" name="Rounded Rectangle 4"/>
            <p:cNvSpPr/>
            <p:nvPr/>
          </p:nvSpPr>
          <p:spPr>
            <a:xfrm>
              <a:off x="35415" y="62344"/>
              <a:ext cx="10573907" cy="805218"/>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18110" tIns="118110" rIns="118110" bIns="118110" numCol="1" spcCol="1270" anchor="ctr" anchorCtr="0">
              <a:noAutofit/>
            </a:bodyPr>
            <a:lstStyle/>
            <a:p>
              <a:pPr defTabSz="914099"/>
              <a:r>
                <a:rPr lang="en-US" sz="1400" dirty="0" smtClean="0">
                  <a:solidFill>
                    <a:schemeClr val="tx1"/>
                  </a:solidFill>
                </a:rPr>
                <a:t>Level 2: Visio 2010 allows data-driven diagrams to be published to SharePoint Server 2010 in real time*</a:t>
              </a:r>
            </a:p>
          </p:txBody>
        </p:sp>
      </p:grpSp>
    </p:spTree>
    <p:extLst>
      <p:ext uri="{BB962C8B-B14F-4D97-AF65-F5344CB8AC3E}">
        <p14:creationId xmlns:p14="http://schemas.microsoft.com/office/powerpoint/2010/main" val="41102156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18"/>
                                        </p:tgtEl>
                                        <p:attrNameLst>
                                          <p:attrName>style.visibility</p:attrName>
                                        </p:attrNameLst>
                                      </p:cBhvr>
                                      <p:to>
                                        <p:strVal val="hidden"/>
                                      </p:to>
                                    </p:set>
                                  </p:childTnLst>
                                </p:cTn>
                              </p:par>
                              <p:par>
                                <p:cTn id="17" presetID="1" presetClass="exit" presetSubtype="0" fill="hold" grpId="1" nodeType="withEffect">
                                  <p:stCondLst>
                                    <p:cond delay="0"/>
                                  </p:stCondLst>
                                  <p:childTnLst>
                                    <p:set>
                                      <p:cBhvr>
                                        <p:cTn id="18" dur="1" fill="hold">
                                          <p:stCondLst>
                                            <p:cond delay="0"/>
                                          </p:stCondLst>
                                        </p:cTn>
                                        <p:tgtEl>
                                          <p:spTgt spid="10"/>
                                        </p:tgtEl>
                                        <p:attrNameLst>
                                          <p:attrName>style.visibility</p:attrName>
                                        </p:attrNameLst>
                                      </p:cBhvr>
                                      <p:to>
                                        <p:strVal val="hidden"/>
                                      </p:to>
                                    </p:set>
                                  </p:childTnLst>
                                </p:cTn>
                              </p:par>
                              <p:par>
                                <p:cTn id="19" presetID="1" presetClass="exit" presetSubtype="0" fill="hold"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par>
                          <p:cTn id="21" fill="hold">
                            <p:stCondLst>
                              <p:cond delay="0"/>
                            </p:stCondLst>
                            <p:childTnLst>
                              <p:par>
                                <p:cTn id="22" presetID="1" presetClass="entr" presetSubtype="0" fill="hold" nodeType="afterEffect">
                                  <p:stCondLst>
                                    <p:cond delay="0"/>
                                  </p:stCondLst>
                                  <p:childTnLst>
                                    <p:set>
                                      <p:cBhvr>
                                        <p:cTn id="23" dur="1" fill="hold">
                                          <p:stCondLst>
                                            <p:cond delay="0"/>
                                          </p:stCondLst>
                                        </p:cTn>
                                        <p:tgtEl>
                                          <p:spTgt spid="27"/>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nodeType="afterEffect">
                                  <p:stCondLst>
                                    <p:cond delay="0"/>
                                  </p:stCondLst>
                                  <p:childTnLst>
                                    <p:set>
                                      <p:cBhvr>
                                        <p:cTn id="26" dur="1" fill="hold">
                                          <p:stCondLst>
                                            <p:cond delay="0"/>
                                          </p:stCondLst>
                                        </p:cTn>
                                        <p:tgtEl>
                                          <p:spTgt spid="33800"/>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2753212" y="2358191"/>
            <a:ext cx="4176628" cy="2074540"/>
          </a:xfrm>
        </p:spPr>
        <p:txBody>
          <a:bodyPr/>
          <a:lstStyle/>
          <a:p>
            <a:r>
              <a:rPr lang="en-US" dirty="0" smtClean="0"/>
              <a:t>Next Steps</a:t>
            </a:r>
            <a:endParaRPr lang="en-US" dirty="0"/>
          </a:p>
        </p:txBody>
      </p:sp>
      <p:sp>
        <p:nvSpPr>
          <p:cNvPr id="5" name="Text Placeholder 2"/>
          <p:cNvSpPr txBox="1">
            <a:spLocks/>
          </p:cNvSpPr>
          <p:nvPr/>
        </p:nvSpPr>
        <p:spPr>
          <a:xfrm>
            <a:off x="1167441" y="5364673"/>
            <a:ext cx="5762399" cy="544286"/>
          </a:xfrm>
          <a:prstGeom prst="rect">
            <a:avLst/>
          </a:prstGeom>
        </p:spPr>
        <p:txBody>
          <a:bodyPr vert="horz" lIns="91440" tIns="45720" rIns="91440" bIns="45720" rtlCol="0" anchor="b">
            <a:normAutofit/>
          </a:bodyPr>
          <a:lstStyle/>
          <a:p>
            <a:pPr marL="342900" marR="0" lvl="0" indent="-342900" algn="r" defTabSz="914400" rtl="0" eaLnBrk="1" fontAlgn="auto" latinLnBrk="0" hangingPunct="1">
              <a:lnSpc>
                <a:spcPct val="100000"/>
              </a:lnSpc>
              <a:spcBef>
                <a:spcPts val="0"/>
              </a:spcBef>
              <a:spcAft>
                <a:spcPts val="0"/>
              </a:spcAft>
              <a:buClr>
                <a:schemeClr val="tx2"/>
              </a:buClr>
              <a:buSzPct val="98000"/>
              <a:buFontTx/>
              <a:buNone/>
              <a:tabLst/>
              <a:defRPr/>
            </a:pPr>
            <a:endParaRPr kumimoji="0" lang="en-US" sz="2800" b="0" i="1" u="none" strike="noStrike" kern="1200" cap="none" spc="0" normalizeH="0" baseline="0" noProof="0" dirty="0">
              <a:ln>
                <a:noFill/>
              </a:ln>
              <a:solidFill>
                <a:schemeClr val="accent4"/>
              </a:solidFill>
              <a:effectLst>
                <a:outerShdw blurRad="38100" dist="38100" dir="2700000" algn="tl">
                  <a:srgbClr val="000000">
                    <a:alpha val="43137"/>
                  </a:srgbClr>
                </a:outerShdw>
              </a:effectLst>
              <a:uLnTx/>
              <a:uFillTx/>
              <a:latin typeface="+mn-lt"/>
              <a:ea typeface="+mn-ea"/>
              <a:cs typeface="+mn-cs"/>
            </a:endParaRPr>
          </a:p>
        </p:txBody>
      </p:sp>
    </p:spTree>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ounded Rectangle 5"/>
          <p:cNvSpPr/>
          <p:nvPr/>
        </p:nvSpPr>
        <p:spPr>
          <a:xfrm>
            <a:off x="785005" y="3571336"/>
            <a:ext cx="3838754" cy="491705"/>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5" name="Rounded Rectangle 4"/>
          <p:cNvSpPr/>
          <p:nvPr/>
        </p:nvSpPr>
        <p:spPr>
          <a:xfrm>
            <a:off x="785004" y="2113472"/>
            <a:ext cx="5201728" cy="577970"/>
          </a:xfrm>
          <a:prstGeom prst="roundRect">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a:reflection blurRad="6350" stA="52000" endA="300" endPos="35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smtClean="0"/>
          </a:p>
        </p:txBody>
      </p:sp>
      <p:sp>
        <p:nvSpPr>
          <p:cNvPr id="2" name="Title 1"/>
          <p:cNvSpPr>
            <a:spLocks noGrp="1"/>
          </p:cNvSpPr>
          <p:nvPr>
            <p:ph type="title"/>
          </p:nvPr>
        </p:nvSpPr>
        <p:spPr/>
        <p:txBody>
          <a:bodyPr/>
          <a:lstStyle/>
          <a:p>
            <a:r>
              <a:rPr lang="en-US" dirty="0" smtClean="0">
                <a:solidFill>
                  <a:schemeClr val="bg1"/>
                </a:solidFill>
                <a:effectLst>
                  <a:outerShdw blurRad="38100" dist="38100" dir="2700000" algn="tl">
                    <a:srgbClr val="000000">
                      <a:alpha val="43137"/>
                    </a:srgbClr>
                  </a:outerShdw>
                </a:effectLst>
              </a:rPr>
              <a:t>Additional Resources</a:t>
            </a:r>
            <a:endParaRPr lang="en-US" dirty="0">
              <a:solidFill>
                <a:schemeClr val="bg1"/>
              </a:solidFill>
              <a:effectLst>
                <a:outerShdw blurRad="38100" dist="38100" dir="2700000" algn="tl">
                  <a:srgbClr val="000000">
                    <a:alpha val="43137"/>
                  </a:srgbClr>
                </a:outerShdw>
              </a:effectLst>
            </a:endParaRPr>
          </a:p>
        </p:txBody>
      </p:sp>
      <p:graphicFrame>
        <p:nvGraphicFramePr>
          <p:cNvPr id="8" name="Diagram 7"/>
          <p:cNvGraphicFramePr/>
          <p:nvPr>
            <p:extLst>
              <p:ext uri="{D42A27DB-BD31-4B8C-83A1-F6EECF244321}">
                <p14:modId xmlns:p14="http://schemas.microsoft.com/office/powerpoint/2010/main" val="4065157383"/>
              </p:ext>
            </p:extLst>
          </p:nvPr>
        </p:nvGraphicFramePr>
        <p:xfrm>
          <a:off x="517585" y="948267"/>
          <a:ext cx="8212347" cy="452596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85004" y="3437173"/>
            <a:ext cx="486683" cy="484948"/>
          </a:xfrm>
          <a:prstGeom prst="rect">
            <a:avLst/>
          </a:prstGeom>
        </p:spPr>
      </p:pic>
      <p:pic>
        <p:nvPicPr>
          <p:cNvPr id="3" name="Picture 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6026" y="1056328"/>
            <a:ext cx="466584" cy="504288"/>
          </a:xfrm>
          <a:prstGeom prst="rect">
            <a:avLst/>
          </a:prstGeom>
        </p:spPr>
      </p:pic>
    </p:spTree>
    <p:extLst>
      <p:ext uri="{BB962C8B-B14F-4D97-AF65-F5344CB8AC3E}">
        <p14:creationId xmlns:p14="http://schemas.microsoft.com/office/powerpoint/2010/main" val="3280133773"/>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965787"/>
            <a:ext cx="9144000" cy="502267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4201"/>
            <a:ext cx="9144000" cy="1029988"/>
          </a:xfrm>
          <a:prstGeom prst="rect">
            <a:avLst/>
          </a:prstGeom>
        </p:spPr>
      </p:pic>
      <p:sp>
        <p:nvSpPr>
          <p:cNvPr id="4" name="TextBox 3"/>
          <p:cNvSpPr txBox="1"/>
          <p:nvPr/>
        </p:nvSpPr>
        <p:spPr>
          <a:xfrm>
            <a:off x="184484" y="6112042"/>
            <a:ext cx="8903369" cy="461665"/>
          </a:xfrm>
          <a:prstGeom prst="rect">
            <a:avLst/>
          </a:prstGeom>
          <a:noFill/>
        </p:spPr>
        <p:txBody>
          <a:bodyPr wrap="square" rtlCol="0">
            <a:spAutoFit/>
          </a:bodyPr>
          <a:lstStyle/>
          <a:p>
            <a:r>
              <a:rPr lang="en-US" sz="2400" dirty="0"/>
              <a:t>U</a:t>
            </a:r>
            <a:r>
              <a:rPr lang="en-US" sz="2400" dirty="0" smtClean="0"/>
              <a:t>se this Promotion Code </a:t>
            </a:r>
            <a:r>
              <a:rPr lang="en-US" sz="2400" b="1" dirty="0" smtClean="0"/>
              <a:t>T&amp;T2012 </a:t>
            </a:r>
            <a:r>
              <a:rPr lang="en-US" sz="2400" dirty="0" smtClean="0"/>
              <a:t>and receive a </a:t>
            </a:r>
            <a:r>
              <a:rPr lang="en-US" sz="2400" b="1" dirty="0" smtClean="0"/>
              <a:t>10% </a:t>
            </a:r>
            <a:r>
              <a:rPr lang="en-US" sz="2400" dirty="0" smtClean="0"/>
              <a:t>Discount</a:t>
            </a:r>
            <a:endParaRPr lang="en-US" sz="2400" dirty="0"/>
          </a:p>
        </p:txBody>
      </p:sp>
    </p:spTree>
    <p:extLst>
      <p:ext uri="{BB962C8B-B14F-4D97-AF65-F5344CB8AC3E}">
        <p14:creationId xmlns:p14="http://schemas.microsoft.com/office/powerpoint/2010/main" val="2424189477"/>
      </p:ext>
    </p:extLst>
  </p:cSld>
  <p:clrMapOvr>
    <a:masterClrMapping/>
  </p:clrMapOvr>
  <p:transition>
    <p:fade/>
  </p:transition>
  <p:timing>
    <p:tnLst>
      <p:par>
        <p:cTn id="1" dur="indefinite" restart="never" nodeType="tmRoot"/>
      </p:par>
    </p:tnLst>
  </p:timing>
</p:sld>
</file>

<file path=ppt/theme/theme1.xml><?xml version="1.0" encoding="utf-8"?>
<a:theme xmlns:a="http://schemas.openxmlformats.org/drawingml/2006/main" name="Office Theme">
  <a:themeElements>
    <a:clrScheme name="Custom 19">
      <a:dk1>
        <a:sysClr val="windowText" lastClr="000000"/>
      </a:dk1>
      <a:lt1>
        <a:sysClr val="window" lastClr="FFFFFF"/>
      </a:lt1>
      <a:dk2>
        <a:srgbClr val="5070C6"/>
      </a:dk2>
      <a:lt2>
        <a:srgbClr val="A1A1A1"/>
      </a:lt2>
      <a:accent1>
        <a:srgbClr val="2A4182"/>
      </a:accent1>
      <a:accent2>
        <a:srgbClr val="5070C6"/>
      </a:accent2>
      <a:accent3>
        <a:srgbClr val="FFC211"/>
      </a:accent3>
      <a:accent4>
        <a:srgbClr val="ABD9E9"/>
      </a:accent4>
      <a:accent5>
        <a:srgbClr val="4BACC6"/>
      </a:accent5>
      <a:accent6>
        <a:srgbClr val="F78F03"/>
      </a:accent6>
      <a:hlink>
        <a:srgbClr val="5070C6"/>
      </a:hlink>
      <a:folHlink>
        <a:srgbClr val="2A4182"/>
      </a:folHlink>
    </a:clrScheme>
    <a:fontScheme name="CommSector">
      <a:majorFont>
        <a:latin typeface="Segoe"/>
        <a:ea typeface=""/>
        <a:cs typeface=""/>
      </a:majorFont>
      <a:minorFont>
        <a:latin typeface="Sego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noFill/>
        </a:ln>
        <a:effectLst>
          <a:reflection blurRad="6350" stA="52000" endA="300" endPos="35000" dir="5400000" sy="-100000" algn="bl" rotWithShape="0"/>
        </a:effectLst>
      </a:spPr>
      <a:bodyPr rtlCol="0" anchor="ctr"/>
      <a:lstStyle>
        <a:defPPr algn="ctr">
          <a:defRPr sz="1600"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mso-contentType ?>
<rca:RCAuthoringProperties xmlns:rca="urn:sharePointPublishingRcaProperties">
  <rca:Converter rca:guid="64ff00fa-56fd-4f6b-a7ba-322a636d3f62">
    <rca:property rca:type="InheritParentSettings">False</rca:property>
    <rca:property rca:type="SelectedPageLayout">15</rca:property>
    <rca:property rca:type="SelectedPageField">aab054ce-b5c6-4658-a0de-47587138a11b</rca:property>
    <rca:property rca:type="CreatePageWithSourceDocument">True</rca:property>
    <rca:property rca:type="AllowChangeLocationConfig">True</rca:property>
    <rca:property rca:type="ConfiguredPageLocation"/>
    <rca:property rca:type="CreateSynchronously">True</rca:property>
    <rca:property rca:type="AllowChangeProcessingConfig">True</rca:property>
    <rca:property rca:type="ConverterSpecificSettings"/>
  </rca:Converter>
  <rca:Converter rca:guid="6dfdc5b4-2a28-4a06-b0c6-ad3901e3a807">
    <rca:property rca:type="InheritParentSettings">False</rca:property>
    <rca:property rca:type="SelectedPageLayout">62</rca:property>
    <rca:property rca:type="SelectedPageField">f55c4d88-1f2e-4ad9-aaa8-819af4ee7ee8</rca:property>
    <rca:property rca:type="SelectedStylesField">00000000-0000-0000-0000-000000000000</rca:property>
    <rca:property rca:type="CreatePageWithSourceDocument">True</rca:property>
    <rca:property rca:type="AllowChangeLocationConfig">True</rca:property>
    <rca:property rca:type="ConfiguredPageLocation">http://office</rca:property>
    <rca:property rca:type="CreateSynchronously">True</rca:property>
    <rca:property rca:type="AllowChangeProcessingConfig">True</rca:property>
    <rca:property rca:type="ConverterSpecificSettings"/>
  </rca:Converter>
</rca:RCAuthoringProperties>
</file>

<file path=customXml/item3.xml><?xml version="1.0" encoding="utf-8"?>
<p:properties xmlns:p="http://schemas.microsoft.com/office/2006/metadata/properties" xmlns:xsi="http://www.w3.org/2001/XMLSchema-instance">
  <documentManagement>
    <TaxCatchAll xmlns="4c0f429f-cd94-42c6-996d-8b59f83e2d1d">
      <Value>1703</Value>
    </TaxCatchAll>
    <Graphics_x0020_Final_x003f_ xmlns="1d985e3a-09f1-466f-99fc-f35c9560c74f">Ready to localize</Graphics_x0020_Final_x003f_>
    <Legal_x0020_Review xmlns="1d985e3a-09f1-466f-99fc-f35c9560c74f">true</Legal_x0020_Review>
    <AverageRating xmlns="http://schemas.microsoft.com/sharepoint/v3" xsi:nil="true"/>
    <Date_x0020_Modified xmlns="1d985e3a-09f1-466f-99fc-f35c9560c74f">2009-11-18T08:36:10+00:00</Date_x0020_Modified>
    <TaxKeywordTaxHTField xmlns="db14db64-130b-4c34-a010-a91f6e0d925e">
      <Terms xmlns="http://schemas.microsoft.com/office/infopath/2007/PartnerControls">
        <TermInfo xmlns="http://schemas.microsoft.com/office/infopath/2007/PartnerControls">
          <TermName xmlns="http://schemas.microsoft.com/office/infopath/2007/PartnerControls">PowerPoint Template</TermName>
          <TermId xmlns="http://schemas.microsoft.com/office/infopath/2007/PartnerControls">d901936b-d480-4347-bbac-ba5224ee8c19</TermId>
        </TermInfo>
      </Terms>
    </TaxKeywordTaxHTField>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CDBBE4A97887EB47A6F9C9CCACEFC534" ma:contentTypeVersion="6" ma:contentTypeDescription="Create a new document." ma:contentTypeScope="" ma:versionID="aa875097b935b9952f37ed3a1ea2debe">
  <xsd:schema xmlns:xsd="http://www.w3.org/2001/XMLSchema" xmlns:xs="http://www.w3.org/2001/XMLSchema" xmlns:p="http://schemas.microsoft.com/office/2006/metadata/properties" xmlns:ns1="http://schemas.microsoft.com/sharepoint/v3" xmlns:ns2="db14db64-130b-4c34-a010-a91f6e0d925e" xmlns:ns3="4c0f429f-cd94-42c6-996d-8b59f83e2d1d" xmlns:ns4="1d985e3a-09f1-466f-99fc-f35c9560c74f" targetNamespace="http://schemas.microsoft.com/office/2006/metadata/properties" ma:root="true" ma:fieldsID="c020c6bfad0b654b907df98b63c0fdd0" ns1:_="" ns2:_="" ns3:_="" ns4:_="">
    <xsd:import namespace="http://schemas.microsoft.com/sharepoint/v3"/>
    <xsd:import namespace="db14db64-130b-4c34-a010-a91f6e0d925e"/>
    <xsd:import namespace="4c0f429f-cd94-42c6-996d-8b59f83e2d1d"/>
    <xsd:import namespace="1d985e3a-09f1-466f-99fc-f35c9560c74f"/>
    <xsd:element name="properties">
      <xsd:complexType>
        <xsd:sequence>
          <xsd:element name="documentManagement">
            <xsd:complexType>
              <xsd:all>
                <xsd:element ref="ns2:TaxKeywordTaxHTField" minOccurs="0"/>
                <xsd:element ref="ns3:TaxCatchAll" minOccurs="0"/>
                <xsd:element ref="ns4:Legal_x0020_Review" minOccurs="0"/>
                <xsd:element ref="ns4:Graphics_x0020_Final_x003f_" minOccurs="0"/>
                <xsd:element ref="ns1:AverageRating" minOccurs="0"/>
                <xsd:element ref="ns1:RatingCount" minOccurs="0"/>
                <xsd:element ref="ns4:Date_x0020_Modifie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AverageRating" ma:index="13" nillable="true" ma:displayName="Rating (0-5)" ma:decimals="2" ma:description="Average value of all the ratings that have been submitted" ma:internalName="_x0024_Resources_x003a_spscore_x002c_Ratings_AverageRatingFieldName_x003b_" ma:readOnly="true">
      <xsd:simpleType>
        <xsd:restriction base="dms:Number"/>
      </xsd:simpleType>
    </xsd:element>
    <xsd:element name="RatingCount" ma:index="14" nillable="true" ma:displayName="Number of Ratings" ma:decimals="0" ma:description="Number of ratings submitted" ma:internalName="_x0024_Resources_x003a_spscore_x002c_Ratings_RatingCountFieldName_x003b_" ma:readOnly="true">
      <xsd:simpleType>
        <xsd:restriction base="dms:Number"/>
      </xsd:simpleType>
    </xsd:element>
  </xsd:schema>
  <xsd:schema xmlns:xsd="http://www.w3.org/2001/XMLSchema" xmlns:xs="http://www.w3.org/2001/XMLSchema" xmlns:dms="http://schemas.microsoft.com/office/2006/documentManagement/types" xmlns:pc="http://schemas.microsoft.com/office/infopath/2007/PartnerControls" targetNamespace="db14db64-130b-4c34-a010-a91f6e0d925e" elementFormDefault="qualified">
    <xsd:import namespace="http://schemas.microsoft.com/office/2006/documentManagement/types"/>
    <xsd:import namespace="http://schemas.microsoft.com/office/infopath/2007/PartnerControls"/>
    <xsd:element name="TaxKeywordTaxHTField" ma:index="8" nillable="true" ma:taxonomy="true" ma:internalName="TaxKeywordTaxHTField" ma:taxonomyFieldName="TaxKeyword" ma:displayName="Managed Keywords" ma:fieldId="{23f27201-bee3-471e-b2e7-b64fd8b7ca38}" ma:taxonomyMulti="true" ma:sspId="00000000-0000-0000-0000-000000000000" ma:termSetId="00000000-0000-0000-0000-000000000000" ma:anchorId="00000000-0000-0000-0000-000000000000" ma:open="true" ma:isKeyword="tru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4c0f429f-cd94-42c6-996d-8b59f83e2d1d" elementFormDefault="qualified">
    <xsd:import namespace="http://schemas.microsoft.com/office/2006/documentManagement/types"/>
    <xsd:import namespace="http://schemas.microsoft.com/office/infopath/2007/PartnerControls"/>
    <xsd:element name="TaxCatchAll" ma:index="10" nillable="true" ma:displayName="Taxonomy Catch All Column" ma:hidden="true" ma:list="{0600611b-a1b1-4008-8e36-0141f548f39f}" ma:internalName="TaxCatchAll" ma:showField="CatchAllData" ma:web="4c0f429f-cd94-42c6-996d-8b59f83e2d1d">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1d985e3a-09f1-466f-99fc-f35c9560c74f" elementFormDefault="qualified">
    <xsd:import namespace="http://schemas.microsoft.com/office/2006/documentManagement/types"/>
    <xsd:import namespace="http://schemas.microsoft.com/office/infopath/2007/PartnerControls"/>
    <xsd:element name="Legal_x0020_Review" ma:index="11" nillable="true" ma:displayName="Reviewed By Legal" ma:default="0" ma:description="This is column indicates if the document has been reviewed by legal and it is ready to be used for customers and paratners." ma:internalName="Legal_x0020_Review">
      <xsd:simpleType>
        <xsd:restriction base="dms:Boolean"/>
      </xsd:simpleType>
    </xsd:element>
    <xsd:element name="Graphics_x0020_Final_x003f_" ma:index="12" nillable="true" ma:displayName="Graphics Final?" ma:description="The Screenshots in the documents are not final till Visual Freeze of the Product UI and final approval of the feature names." ma:internalName="Graphics_x0020_Final_x003f_">
      <xsd:simpleType>
        <xsd:restriction base="dms:Text">
          <xsd:maxLength value="255"/>
        </xsd:restriction>
      </xsd:simpleType>
    </xsd:element>
    <xsd:element name="Date_x0020_Modified" ma:index="15" nillable="true" ma:displayName="Date Modified" ma:default="[today]" ma:format="DateOnly" ma:internalName="Date_x0020_Modified">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FC66286-1727-4AA1-A33F-C49EF2D57FDF}">
  <ds:schemaRefs>
    <ds:schemaRef ds:uri="http://schemas.microsoft.com/sharepoint/v3/contenttype/forms"/>
  </ds:schemaRefs>
</ds:datastoreItem>
</file>

<file path=customXml/itemProps2.xml><?xml version="1.0" encoding="utf-8"?>
<ds:datastoreItem xmlns:ds="http://schemas.openxmlformats.org/officeDocument/2006/customXml" ds:itemID="{341A7620-083E-4748-B8A2-ED518C2F90B5}">
  <ds:schemaRefs>
    <ds:schemaRef ds:uri="urn:sharePointPublishingRcaProperties"/>
  </ds:schemaRefs>
</ds:datastoreItem>
</file>

<file path=customXml/itemProps3.xml><?xml version="1.0" encoding="utf-8"?>
<ds:datastoreItem xmlns:ds="http://schemas.openxmlformats.org/officeDocument/2006/customXml" ds:itemID="{CB8AC289-AF84-4713-830F-A5E1CFD87B24}">
  <ds:schemaRefs>
    <ds:schemaRef ds:uri="db14db64-130b-4c34-a010-a91f6e0d925e"/>
    <ds:schemaRef ds:uri="http://www.w3.org/XML/1998/namespace"/>
    <ds:schemaRef ds:uri="http://purl.org/dc/terms/"/>
    <ds:schemaRef ds:uri="http://schemas.microsoft.com/office/2006/metadata/properties"/>
    <ds:schemaRef ds:uri="http://purl.org/dc/elements/1.1/"/>
    <ds:schemaRef ds:uri="http://schemas.microsoft.com/office/2006/documentManagement/types"/>
    <ds:schemaRef ds:uri="http://schemas.microsoft.com/office/infopath/2007/PartnerControls"/>
    <ds:schemaRef ds:uri="1d985e3a-09f1-466f-99fc-f35c9560c74f"/>
    <ds:schemaRef ds:uri="http://schemas.openxmlformats.org/package/2006/metadata/core-properties"/>
    <ds:schemaRef ds:uri="4c0f429f-cd94-42c6-996d-8b59f83e2d1d"/>
    <ds:schemaRef ds:uri="http://schemas.microsoft.com/sharepoint/v3"/>
    <ds:schemaRef ds:uri="http://purl.org/dc/dcmitype/"/>
  </ds:schemaRefs>
</ds:datastoreItem>
</file>

<file path=customXml/itemProps4.xml><?xml version="1.0" encoding="utf-8"?>
<ds:datastoreItem xmlns:ds="http://schemas.openxmlformats.org/officeDocument/2006/customXml" ds:itemID="{17447010-F8C0-475D-90C2-59926DBBF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b14db64-130b-4c34-a010-a91f6e0d925e"/>
    <ds:schemaRef ds:uri="4c0f429f-cd94-42c6-996d-8b59f83e2d1d"/>
    <ds:schemaRef ds:uri="1d985e3a-09f1-466f-99fc-f35c9560c74f"/>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2690</TotalTime>
  <Words>492</Words>
  <Application>Microsoft Office PowerPoint</Application>
  <PresentationFormat>On-screen Show (4:3)</PresentationFormat>
  <Paragraphs>83</Paragraphs>
  <Slides>10</Slides>
  <Notes>8</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Agenda</vt:lpstr>
      <vt:lpstr>DEMO</vt:lpstr>
      <vt:lpstr>Understanding Visio Services</vt:lpstr>
      <vt:lpstr>Example: Visio services for IT</vt:lpstr>
      <vt:lpstr>Customer Scenario – Visio services &amp; BI </vt:lpstr>
      <vt:lpstr>Next Steps</vt:lpstr>
      <vt:lpstr>Additional Resources</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 2010 Style Guide</dc:title>
  <dc:creator>Amanda Szabo</dc:creator>
  <cp:keywords>PowerPoint Template</cp:keywords>
  <cp:lastModifiedBy>Matt Roderman</cp:lastModifiedBy>
  <cp:revision>211</cp:revision>
  <dcterms:created xsi:type="dcterms:W3CDTF">2009-09-02T04:43:39Z</dcterms:created>
  <dcterms:modified xsi:type="dcterms:W3CDTF">2012-06-14T16:21:18Z</dcterms:modified>
  <cp:category>Template</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0x010100CDBBE4A97887EB47A6F9C9CCACEFC534</vt:lpwstr>
  </property>
  <property fmtid="{D5CDD505-2E9C-101B-9397-08002B2CF9AE}" pid="3" name="AddDocumentEventProcessedId">
    <vt:lpwstr>95b18c59-bcf8-42e9-8f80-f27560007fa0</vt:lpwstr>
  </property>
  <property fmtid="{D5CDD505-2E9C-101B-9397-08002B2CF9AE}" pid="4" name="AutoVersionDisabled">
    <vt:lpwstr>false</vt:lpwstr>
  </property>
  <property fmtid="{D5CDD505-2E9C-101B-9397-08002B2CF9AE}" pid="5" name="ItemType">
    <vt:lpwstr>1</vt:lpwstr>
  </property>
  <property fmtid="{D5CDD505-2E9C-101B-9397-08002B2CF9AE}" pid="6" name="TaxKeyword">
    <vt:lpwstr>1703;#PowerPoint Template|d901936b-d480-4347-bbac-ba5224ee8c19</vt:lpwstr>
  </property>
</Properties>
</file>